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82" r:id="rId4"/>
    <p:sldId id="284" r:id="rId5"/>
    <p:sldId id="266" r:id="rId6"/>
    <p:sldId id="278" r:id="rId7"/>
    <p:sldId id="269" r:id="rId8"/>
    <p:sldId id="271" r:id="rId9"/>
    <p:sldId id="280" r:id="rId10"/>
    <p:sldId id="261" r:id="rId11"/>
    <p:sldId id="267" r:id="rId12"/>
    <p:sldId id="273" r:id="rId13"/>
    <p:sldId id="276" r:id="rId14"/>
    <p:sldId id="285" r:id="rId15"/>
    <p:sldId id="286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llegrine, Izzy" initials="PI" lastIdx="14" clrIdx="0">
    <p:extLst>
      <p:ext uri="{19B8F6BF-5375-455C-9EA6-DF929625EA0E}">
        <p15:presenceInfo xmlns:p15="http://schemas.microsoft.com/office/powerpoint/2012/main" userId="Pellegrine, Izz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96"/>
    <a:srgbClr val="00AABC"/>
    <a:srgbClr val="FF9D6C"/>
    <a:srgbClr val="F2D383"/>
    <a:srgbClr val="9AD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/>
          </c:spPr>
          <c:dPt>
            <c:idx val="0"/>
            <c:bubble3D val="0"/>
            <c:spPr>
              <a:solidFill>
                <a:srgbClr val="008996"/>
              </a:solidFill>
              <a:ln w="285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04-4251-8CC6-A11975F2C94C}"/>
              </c:ext>
            </c:extLst>
          </c:dPt>
          <c:dPt>
            <c:idx val="1"/>
            <c:bubble3D val="0"/>
            <c:spPr>
              <a:solidFill>
                <a:srgbClr val="F2D383"/>
              </a:solidFill>
              <a:ln w="285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04-4251-8CC6-A11975F2C94C}"/>
              </c:ext>
            </c:extLst>
          </c:dPt>
          <c:dPt>
            <c:idx val="2"/>
            <c:bubble3D val="0"/>
            <c:spPr>
              <a:solidFill>
                <a:srgbClr val="FF9D6C"/>
              </a:solidFill>
              <a:ln w="285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04-4251-8CC6-A11975F2C94C}"/>
              </c:ext>
            </c:extLst>
          </c:dPt>
          <c:dLbls>
            <c:dLbl>
              <c:idx val="0"/>
              <c:layout>
                <c:manualLayout>
                  <c:x val="5.1764763779527559E-2"/>
                  <c:y val="-4.2813867016623007E-2"/>
                </c:manualLayout>
              </c:layout>
              <c:tx>
                <c:rich>
                  <a:bodyPr/>
                  <a:lstStyle/>
                  <a:p>
                    <a:fld id="{83B53A4A-662F-416F-8B73-F80D9296D321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04-4251-8CC6-A11975F2C94C}"/>
                </c:ext>
              </c:extLst>
            </c:dLbl>
            <c:dLbl>
              <c:idx val="1"/>
              <c:layout>
                <c:manualLayout>
                  <c:x val="-1.4403762029746282E-2"/>
                  <c:y val="3.3124453193350854E-2"/>
                </c:manualLayout>
              </c:layout>
              <c:tx>
                <c:rich>
                  <a:bodyPr/>
                  <a:lstStyle/>
                  <a:p>
                    <a:fld id="{5BE47D05-1BAA-4805-9459-8F08C7CA350C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04-4251-8CC6-A11975F2C94C}"/>
                </c:ext>
              </c:extLst>
            </c:dLbl>
            <c:dLbl>
              <c:idx val="2"/>
              <c:layout>
                <c:manualLayout>
                  <c:x val="1.1690726159230096E-3"/>
                  <c:y val="1.2479950422863808E-2"/>
                </c:manualLayout>
              </c:layout>
              <c:tx>
                <c:rich>
                  <a:bodyPr/>
                  <a:lstStyle/>
                  <a:p>
                    <a:fld id="{4DBBE39D-AB53-46A7-A132-AB97C9B7D9C6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04-4251-8CC6-A11975F2C9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Sheet1!$K$3:$K$5</c:f>
              <c:strCache>
                <c:ptCount val="3"/>
                <c:pt idx="0">
                  <c:v>Support</c:v>
                </c:pt>
                <c:pt idx="1">
                  <c:v>Neutral</c:v>
                </c:pt>
                <c:pt idx="2">
                  <c:v>Oppose</c:v>
                </c:pt>
              </c:strCache>
            </c:strRef>
          </c:cat>
          <c:val>
            <c:numRef>
              <c:f>Sheet1!$J$3:$J$5</c:f>
              <c:numCache>
                <c:formatCode>0%</c:formatCode>
                <c:ptCount val="3"/>
                <c:pt idx="0">
                  <c:v>0.83346849525525657</c:v>
                </c:pt>
                <c:pt idx="1">
                  <c:v>5.7627396021314552E-2</c:v>
                </c:pt>
                <c:pt idx="2">
                  <c:v>0.10897646212962268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04-4251-8CC6-A11975F2C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9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AF3-492C-921A-E07B8DFB12AE}"/>
              </c:ext>
            </c:extLst>
          </c:dPt>
          <c:dPt>
            <c:idx val="1"/>
            <c:invertIfNegative val="0"/>
            <c:bubble3D val="0"/>
            <c:spPr>
              <a:solidFill>
                <a:srgbClr val="0089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AF3-492C-921A-E07B8DFB12AE}"/>
              </c:ext>
            </c:extLst>
          </c:dPt>
          <c:dPt>
            <c:idx val="2"/>
            <c:invertIfNegative val="0"/>
            <c:bubble3D val="0"/>
            <c:spPr>
              <a:solidFill>
                <a:srgbClr val="0089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AF3-492C-921A-E07B8DFB12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2010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0.83</c:v>
                </c:pt>
                <c:pt idx="1">
                  <c:v>0.71</c:v>
                </c:pt>
                <c:pt idx="2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3-492C-921A-E07B8DFB12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18380079"/>
        <c:axId val="2016091119"/>
      </c:barChart>
      <c:catAx>
        <c:axId val="201838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6091119"/>
        <c:crosses val="autoZero"/>
        <c:auto val="1"/>
        <c:lblAlgn val="ctr"/>
        <c:lblOffset val="100"/>
        <c:noMultiLvlLbl val="0"/>
      </c:catAx>
      <c:valAx>
        <c:axId val="2016091119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380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Sheet2!$C$17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8996"/>
            </a:solidFill>
            <a:ln>
              <a:noFill/>
            </a:ln>
            <a:effectLst/>
          </c:spPr>
          <c:invertIfNegative val="0"/>
          <c:cat>
            <c:strRef>
              <c:f>Sheet2!$B$18:$B$22</c:f>
              <c:strCache>
                <c:ptCount val="5"/>
                <c:pt idx="0">
                  <c:v>Very Dissatisfied</c:v>
                </c:pt>
                <c:pt idx="1">
                  <c:v>Somewhat Dissatisfied</c:v>
                </c:pt>
                <c:pt idx="2">
                  <c:v>Neutral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Sheet2!$C$18:$C$22</c:f>
              <c:numCache>
                <c:formatCode>General</c:formatCode>
                <c:ptCount val="5"/>
                <c:pt idx="0">
                  <c:v>6.6</c:v>
                </c:pt>
                <c:pt idx="1">
                  <c:v>14.1</c:v>
                </c:pt>
                <c:pt idx="2">
                  <c:v>10.1</c:v>
                </c:pt>
                <c:pt idx="3">
                  <c:v>42.3</c:v>
                </c:pt>
                <c:pt idx="4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F8-4F1E-8B69-7C093115397D}"/>
            </c:ext>
          </c:extLst>
        </c:ser>
        <c:ser>
          <c:idx val="1"/>
          <c:order val="1"/>
          <c:tx>
            <c:strRef>
              <c:f>Sheet2!$D$17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FF9D6C"/>
            </a:solidFill>
            <a:ln>
              <a:noFill/>
            </a:ln>
            <a:effectLst/>
          </c:spPr>
          <c:invertIfNegative val="0"/>
          <c:cat>
            <c:strRef>
              <c:f>Sheet2!$B$18:$B$22</c:f>
              <c:strCache>
                <c:ptCount val="5"/>
                <c:pt idx="0">
                  <c:v>Very Dissatisfied</c:v>
                </c:pt>
                <c:pt idx="1">
                  <c:v>Somewhat Dissatisfied</c:v>
                </c:pt>
                <c:pt idx="2">
                  <c:v>Neutral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Sheet2!$D$18:$D$22</c:f>
              <c:numCache>
                <c:formatCode>General</c:formatCode>
                <c:ptCount val="5"/>
                <c:pt idx="0">
                  <c:v>18.899999999999999</c:v>
                </c:pt>
                <c:pt idx="1">
                  <c:v>25.9</c:v>
                </c:pt>
                <c:pt idx="2">
                  <c:v>7</c:v>
                </c:pt>
                <c:pt idx="3">
                  <c:v>31.5</c:v>
                </c:pt>
                <c:pt idx="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F8-4F1E-8B69-7C0931153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6383888"/>
        <c:axId val="1676379728"/>
      </c:barChart>
      <c:catAx>
        <c:axId val="167638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6379728"/>
        <c:crosses val="autoZero"/>
        <c:auto val="1"/>
        <c:lblAlgn val="ctr"/>
        <c:lblOffset val="100"/>
        <c:noMultiLvlLbl val="0"/>
      </c:catAx>
      <c:valAx>
        <c:axId val="16763797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638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16040444608853"/>
          <c:y val="0.10302161464176549"/>
          <c:w val="0.83282542702296436"/>
          <c:h val="0.72444698544742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Sheet2!$G$17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8996"/>
            </a:solidFill>
            <a:ln>
              <a:noFill/>
            </a:ln>
            <a:effectLst/>
          </c:spPr>
          <c:invertIfNegative val="0"/>
          <c:cat>
            <c:strRef>
              <c:f>Sheet2!$F$18:$F$22</c:f>
              <c:strCache>
                <c:ptCount val="5"/>
                <c:pt idx="0">
                  <c:v>Very Dissatisfied</c:v>
                </c:pt>
                <c:pt idx="1">
                  <c:v>Somewhat Dissatisfied</c:v>
                </c:pt>
                <c:pt idx="2">
                  <c:v>Neutral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Sheet2!$G$18:$G$22</c:f>
              <c:numCache>
                <c:formatCode>General</c:formatCode>
                <c:ptCount val="5"/>
                <c:pt idx="0">
                  <c:v>3.4</c:v>
                </c:pt>
                <c:pt idx="1">
                  <c:v>9.4</c:v>
                </c:pt>
                <c:pt idx="2">
                  <c:v>15</c:v>
                </c:pt>
                <c:pt idx="3">
                  <c:v>36.1</c:v>
                </c:pt>
                <c:pt idx="4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8-400C-A5C4-C038E710B07A}"/>
            </c:ext>
          </c:extLst>
        </c:ser>
        <c:ser>
          <c:idx val="1"/>
          <c:order val="1"/>
          <c:tx>
            <c:strRef>
              <c:f>Sheet2!$H$17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FF9D6C"/>
            </a:solidFill>
            <a:ln>
              <a:noFill/>
            </a:ln>
            <a:effectLst/>
          </c:spPr>
          <c:invertIfNegative val="0"/>
          <c:cat>
            <c:strRef>
              <c:f>Sheet2!$F$18:$F$22</c:f>
              <c:strCache>
                <c:ptCount val="5"/>
                <c:pt idx="0">
                  <c:v>Very Dissatisfied</c:v>
                </c:pt>
                <c:pt idx="1">
                  <c:v>Somewhat Dissatisfied</c:v>
                </c:pt>
                <c:pt idx="2">
                  <c:v>Neutral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Sheet2!$H$18:$H$22</c:f>
              <c:numCache>
                <c:formatCode>General</c:formatCode>
                <c:ptCount val="5"/>
                <c:pt idx="0">
                  <c:v>15.6</c:v>
                </c:pt>
                <c:pt idx="1">
                  <c:v>22.2</c:v>
                </c:pt>
                <c:pt idx="2">
                  <c:v>6.7</c:v>
                </c:pt>
                <c:pt idx="3">
                  <c:v>37</c:v>
                </c:pt>
                <c:pt idx="4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8-400C-A5C4-C038E710B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2383616"/>
        <c:axId val="1732369888"/>
      </c:barChart>
      <c:catAx>
        <c:axId val="173238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369888"/>
        <c:crosses val="autoZero"/>
        <c:auto val="1"/>
        <c:lblAlgn val="ctr"/>
        <c:lblOffset val="100"/>
        <c:noMultiLvlLbl val="0"/>
      </c:catAx>
      <c:valAx>
        <c:axId val="173236988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38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1T11:49:50.263" idx="14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CDE45-7E14-46EC-8F20-A00E6C39BCEC}" type="doc">
      <dgm:prSet loTypeId="urn:microsoft.com/office/officeart/2005/8/layout/hList9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4BB9A8-DF20-4284-AFAE-9EB800D4064D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Topic</a:t>
          </a:r>
          <a:endParaRPr lang="en-US" dirty="0"/>
        </a:p>
      </dgm:t>
    </dgm:pt>
    <dgm:pt modelId="{E29E058D-34A9-4554-8531-A262BA2770F8}" type="parTrans" cxnId="{C1400C05-5151-4D76-99C9-4F2B32F8D328}">
      <dgm:prSet/>
      <dgm:spPr/>
      <dgm:t>
        <a:bodyPr/>
        <a:lstStyle/>
        <a:p>
          <a:endParaRPr lang="en-US"/>
        </a:p>
      </dgm:t>
    </dgm:pt>
    <dgm:pt modelId="{220B5CD4-3E4C-4256-BEAA-5648E24756F6}" type="sibTrans" cxnId="{C1400C05-5151-4D76-99C9-4F2B32F8D328}">
      <dgm:prSet/>
      <dgm:spPr/>
      <dgm:t>
        <a:bodyPr/>
        <a:lstStyle/>
        <a:p>
          <a:endParaRPr lang="en-US"/>
        </a:p>
      </dgm:t>
    </dgm:pt>
    <dgm:pt modelId="{81AE168C-5978-4E4E-A1AA-AE96BC9DE7B5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Topic</a:t>
          </a:r>
          <a:r>
            <a:rPr lang="en-US" b="0" i="0" dirty="0"/>
            <a:t> </a:t>
          </a:r>
        </a:p>
      </dgm:t>
    </dgm:pt>
    <dgm:pt modelId="{130AB234-D125-4E9C-B12D-422B0FDC75CD}" type="parTrans" cxnId="{59368634-C9EA-4B4F-A8F9-44E153294F6F}">
      <dgm:prSet/>
      <dgm:spPr/>
      <dgm:t>
        <a:bodyPr/>
        <a:lstStyle/>
        <a:p>
          <a:endParaRPr lang="en-US"/>
        </a:p>
      </dgm:t>
    </dgm:pt>
    <dgm:pt modelId="{FBDA3D24-2B18-44A0-B2A6-9329B4268EDF}" type="sibTrans" cxnId="{59368634-C9EA-4B4F-A8F9-44E153294F6F}">
      <dgm:prSet/>
      <dgm:spPr/>
      <dgm:t>
        <a:bodyPr/>
        <a:lstStyle/>
        <a:p>
          <a:endParaRPr lang="en-US"/>
        </a:p>
      </dgm:t>
    </dgm:pt>
    <dgm:pt modelId="{DABB9D07-A052-4551-ADD5-361371299B69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Topic </a:t>
          </a:r>
          <a:endParaRPr lang="en-US" b="0" i="0" dirty="0"/>
        </a:p>
      </dgm:t>
    </dgm:pt>
    <dgm:pt modelId="{2E7378BF-8FA7-4CE6-AC0A-C4B87317BE37}" type="parTrans" cxnId="{00F4E2E3-AA2D-4B72-95E3-AC10DD1E3AA4}">
      <dgm:prSet/>
      <dgm:spPr/>
      <dgm:t>
        <a:bodyPr/>
        <a:lstStyle/>
        <a:p>
          <a:endParaRPr lang="en-US"/>
        </a:p>
      </dgm:t>
    </dgm:pt>
    <dgm:pt modelId="{8152A7B5-4D16-4123-BFA5-BC8198109FDB}" type="sibTrans" cxnId="{00F4E2E3-AA2D-4B72-95E3-AC10DD1E3AA4}">
      <dgm:prSet/>
      <dgm:spPr/>
      <dgm:t>
        <a:bodyPr/>
        <a:lstStyle/>
        <a:p>
          <a:endParaRPr lang="en-US"/>
        </a:p>
      </dgm:t>
    </dgm:pt>
    <dgm:pt modelId="{9E782602-2B6F-42E9-89C3-8343E202C994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What do you know about ______? </a:t>
          </a:r>
          <a:endParaRPr lang="en-US" dirty="0"/>
        </a:p>
      </dgm:t>
    </dgm:pt>
    <dgm:pt modelId="{C79F88EF-2F0B-46F9-8F0D-FBD979BE51BD}" type="parTrans" cxnId="{F9B79849-BAEB-47CE-9CCD-EB44E968EF52}">
      <dgm:prSet/>
      <dgm:spPr/>
      <dgm:t>
        <a:bodyPr/>
        <a:lstStyle/>
        <a:p>
          <a:endParaRPr lang="en-US"/>
        </a:p>
      </dgm:t>
    </dgm:pt>
    <dgm:pt modelId="{9AD201F7-1767-4824-8C29-D24F1C2841F9}" type="sibTrans" cxnId="{F9B79849-BAEB-47CE-9CCD-EB44E968EF52}">
      <dgm:prSet/>
      <dgm:spPr/>
      <dgm:t>
        <a:bodyPr/>
        <a:lstStyle/>
        <a:p>
          <a:endParaRPr lang="en-US"/>
        </a:p>
      </dgm:t>
    </dgm:pt>
    <dgm:pt modelId="{8236A908-9149-4361-92C8-6B258DB2042C}">
      <dgm:prSet/>
      <dgm:spPr/>
      <dgm:t>
        <a:bodyPr/>
        <a:lstStyle/>
        <a:p>
          <a:pPr>
            <a:buFont typeface="+mj-lt"/>
            <a:buNone/>
          </a:pPr>
          <a:r>
            <a:rPr lang="en-US" b="0" i="0" dirty="0"/>
            <a:t>What do you know, feel, believe, think about ________?</a:t>
          </a:r>
        </a:p>
      </dgm:t>
    </dgm:pt>
    <dgm:pt modelId="{0E5E0098-3501-4187-AE0B-805EEC7B2DDF}" type="parTrans" cxnId="{0191C692-E9B0-40F4-9037-4692247EBC51}">
      <dgm:prSet/>
      <dgm:spPr/>
      <dgm:t>
        <a:bodyPr/>
        <a:lstStyle/>
        <a:p>
          <a:endParaRPr lang="en-US"/>
        </a:p>
      </dgm:t>
    </dgm:pt>
    <dgm:pt modelId="{8895753E-69F2-4BAB-9BAC-2C8945933A55}" type="sibTrans" cxnId="{0191C692-E9B0-40F4-9037-4692247EBC51}">
      <dgm:prSet/>
      <dgm:spPr/>
      <dgm:t>
        <a:bodyPr/>
        <a:lstStyle/>
        <a:p>
          <a:endParaRPr lang="en-US"/>
        </a:p>
      </dgm:t>
    </dgm:pt>
    <dgm:pt modelId="{56A9EF6C-1158-45A2-8F1A-0EB1DD43D91D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What do I still want to know?  Repeat, repeat, repeat </a:t>
          </a:r>
        </a:p>
      </dgm:t>
    </dgm:pt>
    <dgm:pt modelId="{CA1D947E-4494-4F7B-BAB6-F1CFBE14B0AC}" type="parTrans" cxnId="{5FCB570B-DA2D-4FB0-A951-D8213C9BD7FE}">
      <dgm:prSet/>
      <dgm:spPr/>
      <dgm:t>
        <a:bodyPr/>
        <a:lstStyle/>
        <a:p>
          <a:endParaRPr lang="en-US"/>
        </a:p>
      </dgm:t>
    </dgm:pt>
    <dgm:pt modelId="{4AC70766-B572-40F9-8650-FA9B47CA8AB7}" type="sibTrans" cxnId="{5FCB570B-DA2D-4FB0-A951-D8213C9BD7FE}">
      <dgm:prSet/>
      <dgm:spPr/>
      <dgm:t>
        <a:bodyPr/>
        <a:lstStyle/>
        <a:p>
          <a:endParaRPr lang="en-US"/>
        </a:p>
      </dgm:t>
    </dgm:pt>
    <dgm:pt modelId="{CAF1B74D-0071-4A05-87C6-0DB640ECBA6C}" type="pres">
      <dgm:prSet presAssocID="{BB3CDE45-7E14-46EC-8F20-A00E6C39BCEC}" presName="list" presStyleCnt="0">
        <dgm:presLayoutVars>
          <dgm:dir/>
          <dgm:animLvl val="lvl"/>
        </dgm:presLayoutVars>
      </dgm:prSet>
      <dgm:spPr/>
    </dgm:pt>
    <dgm:pt modelId="{A2EFED09-96B2-4A66-B401-DB0C8A98A516}" type="pres">
      <dgm:prSet presAssocID="{4D4BB9A8-DF20-4284-AFAE-9EB800D4064D}" presName="posSpace" presStyleCnt="0"/>
      <dgm:spPr/>
    </dgm:pt>
    <dgm:pt modelId="{9232828A-EAB8-40D1-B018-FE3DBA392239}" type="pres">
      <dgm:prSet presAssocID="{4D4BB9A8-DF20-4284-AFAE-9EB800D4064D}" presName="vertFlow" presStyleCnt="0"/>
      <dgm:spPr/>
    </dgm:pt>
    <dgm:pt modelId="{E11E6E3B-E6FE-4A1D-AD59-AB1C2EDFCE59}" type="pres">
      <dgm:prSet presAssocID="{4D4BB9A8-DF20-4284-AFAE-9EB800D4064D}" presName="topSpace" presStyleCnt="0"/>
      <dgm:spPr/>
    </dgm:pt>
    <dgm:pt modelId="{B4E5B26B-5963-43BF-9ED8-9C17FCBFA397}" type="pres">
      <dgm:prSet presAssocID="{4D4BB9A8-DF20-4284-AFAE-9EB800D4064D}" presName="firstComp" presStyleCnt="0"/>
      <dgm:spPr/>
    </dgm:pt>
    <dgm:pt modelId="{721485D1-60D9-45B0-A7FD-63A1F3796BB2}" type="pres">
      <dgm:prSet presAssocID="{4D4BB9A8-DF20-4284-AFAE-9EB800D4064D}" presName="firstChild" presStyleLbl="bgAccFollowNode1" presStyleIdx="0" presStyleCnt="3"/>
      <dgm:spPr/>
    </dgm:pt>
    <dgm:pt modelId="{D7673D2E-4755-404A-A351-453FF7D63E2A}" type="pres">
      <dgm:prSet presAssocID="{4D4BB9A8-DF20-4284-AFAE-9EB800D4064D}" presName="firstChildTx" presStyleLbl="bgAccFollowNode1" presStyleIdx="0" presStyleCnt="3">
        <dgm:presLayoutVars>
          <dgm:bulletEnabled val="1"/>
        </dgm:presLayoutVars>
      </dgm:prSet>
      <dgm:spPr/>
    </dgm:pt>
    <dgm:pt modelId="{5EB0D242-A9E1-457A-BE25-48F72FD516A8}" type="pres">
      <dgm:prSet presAssocID="{4D4BB9A8-DF20-4284-AFAE-9EB800D4064D}" presName="negSpace" presStyleCnt="0"/>
      <dgm:spPr/>
    </dgm:pt>
    <dgm:pt modelId="{68A1494C-0C53-4827-A125-CDB517EB29F0}" type="pres">
      <dgm:prSet presAssocID="{4D4BB9A8-DF20-4284-AFAE-9EB800D4064D}" presName="circle" presStyleLbl="node1" presStyleIdx="0" presStyleCnt="3" custLinFactNeighborX="-447"/>
      <dgm:spPr/>
    </dgm:pt>
    <dgm:pt modelId="{8363D721-4356-4163-899C-0CC7BEACBE92}" type="pres">
      <dgm:prSet presAssocID="{220B5CD4-3E4C-4256-BEAA-5648E24756F6}" presName="transSpace" presStyleCnt="0"/>
      <dgm:spPr/>
    </dgm:pt>
    <dgm:pt modelId="{5DE8F382-2F46-4F62-9808-1B9E2A0FEF55}" type="pres">
      <dgm:prSet presAssocID="{81AE168C-5978-4E4E-A1AA-AE96BC9DE7B5}" presName="posSpace" presStyleCnt="0"/>
      <dgm:spPr/>
    </dgm:pt>
    <dgm:pt modelId="{41EB031B-C0F9-4EC7-AD88-538E6CFEF839}" type="pres">
      <dgm:prSet presAssocID="{81AE168C-5978-4E4E-A1AA-AE96BC9DE7B5}" presName="vertFlow" presStyleCnt="0"/>
      <dgm:spPr/>
    </dgm:pt>
    <dgm:pt modelId="{4EC98D98-EDE6-460B-A059-80AF1D8FA518}" type="pres">
      <dgm:prSet presAssocID="{81AE168C-5978-4E4E-A1AA-AE96BC9DE7B5}" presName="topSpace" presStyleCnt="0"/>
      <dgm:spPr/>
    </dgm:pt>
    <dgm:pt modelId="{8374F304-6B9A-404B-80B7-97AA531614FE}" type="pres">
      <dgm:prSet presAssocID="{81AE168C-5978-4E4E-A1AA-AE96BC9DE7B5}" presName="firstComp" presStyleCnt="0"/>
      <dgm:spPr/>
    </dgm:pt>
    <dgm:pt modelId="{74FB921B-E80B-4575-8BAA-7397C894B647}" type="pres">
      <dgm:prSet presAssocID="{81AE168C-5978-4E4E-A1AA-AE96BC9DE7B5}" presName="firstChild" presStyleLbl="bgAccFollowNode1" presStyleIdx="1" presStyleCnt="3"/>
      <dgm:spPr/>
    </dgm:pt>
    <dgm:pt modelId="{54E5968F-B3DB-4AB1-A24B-59B219C3E0F1}" type="pres">
      <dgm:prSet presAssocID="{81AE168C-5978-4E4E-A1AA-AE96BC9DE7B5}" presName="firstChildTx" presStyleLbl="bgAccFollowNode1" presStyleIdx="1" presStyleCnt="3">
        <dgm:presLayoutVars>
          <dgm:bulletEnabled val="1"/>
        </dgm:presLayoutVars>
      </dgm:prSet>
      <dgm:spPr/>
    </dgm:pt>
    <dgm:pt modelId="{E1DCE960-77E8-417E-BFFF-1764973FB0AF}" type="pres">
      <dgm:prSet presAssocID="{81AE168C-5978-4E4E-A1AA-AE96BC9DE7B5}" presName="negSpace" presStyleCnt="0"/>
      <dgm:spPr/>
    </dgm:pt>
    <dgm:pt modelId="{2986B463-3D44-42DA-8DCB-5580EC12EF4C}" type="pres">
      <dgm:prSet presAssocID="{81AE168C-5978-4E4E-A1AA-AE96BC9DE7B5}" presName="circle" presStyleLbl="node1" presStyleIdx="1" presStyleCnt="3"/>
      <dgm:spPr/>
    </dgm:pt>
    <dgm:pt modelId="{126E5B60-8927-4E5B-B9AD-80ED652D8345}" type="pres">
      <dgm:prSet presAssocID="{FBDA3D24-2B18-44A0-B2A6-9329B4268EDF}" presName="transSpace" presStyleCnt="0"/>
      <dgm:spPr/>
    </dgm:pt>
    <dgm:pt modelId="{D8E00CBE-6F9D-4E3E-AF7A-53F8A35453C4}" type="pres">
      <dgm:prSet presAssocID="{DABB9D07-A052-4551-ADD5-361371299B69}" presName="posSpace" presStyleCnt="0"/>
      <dgm:spPr/>
    </dgm:pt>
    <dgm:pt modelId="{9FCED50F-86EC-4ACC-BA5C-0208009F7090}" type="pres">
      <dgm:prSet presAssocID="{DABB9D07-A052-4551-ADD5-361371299B69}" presName="vertFlow" presStyleCnt="0"/>
      <dgm:spPr/>
    </dgm:pt>
    <dgm:pt modelId="{60D6C51F-17A7-4A19-9584-18DBB5032A6E}" type="pres">
      <dgm:prSet presAssocID="{DABB9D07-A052-4551-ADD5-361371299B69}" presName="topSpace" presStyleCnt="0"/>
      <dgm:spPr/>
    </dgm:pt>
    <dgm:pt modelId="{6274889C-EA4D-4F86-83A6-748FCC9F325C}" type="pres">
      <dgm:prSet presAssocID="{DABB9D07-A052-4551-ADD5-361371299B69}" presName="firstComp" presStyleCnt="0"/>
      <dgm:spPr/>
    </dgm:pt>
    <dgm:pt modelId="{E0D5DF2F-FA25-4DFB-8C0B-C92407B51D12}" type="pres">
      <dgm:prSet presAssocID="{DABB9D07-A052-4551-ADD5-361371299B69}" presName="firstChild" presStyleLbl="bgAccFollowNode1" presStyleIdx="2" presStyleCnt="3"/>
      <dgm:spPr/>
    </dgm:pt>
    <dgm:pt modelId="{E5D6BFB9-2C0D-43C7-9430-D9776C99A30F}" type="pres">
      <dgm:prSet presAssocID="{DABB9D07-A052-4551-ADD5-361371299B69}" presName="firstChildTx" presStyleLbl="bgAccFollowNode1" presStyleIdx="2" presStyleCnt="3">
        <dgm:presLayoutVars>
          <dgm:bulletEnabled val="1"/>
        </dgm:presLayoutVars>
      </dgm:prSet>
      <dgm:spPr/>
    </dgm:pt>
    <dgm:pt modelId="{0E3CBE61-2EED-4CCB-A90C-CB7A6ECBCE07}" type="pres">
      <dgm:prSet presAssocID="{DABB9D07-A052-4551-ADD5-361371299B69}" presName="negSpace" presStyleCnt="0"/>
      <dgm:spPr/>
    </dgm:pt>
    <dgm:pt modelId="{3E650310-4417-4939-BE70-936BA66F088F}" type="pres">
      <dgm:prSet presAssocID="{DABB9D07-A052-4551-ADD5-361371299B69}" presName="circle" presStyleLbl="node1" presStyleIdx="2" presStyleCnt="3"/>
      <dgm:spPr/>
    </dgm:pt>
  </dgm:ptLst>
  <dgm:cxnLst>
    <dgm:cxn modelId="{C1400C05-5151-4D76-99C9-4F2B32F8D328}" srcId="{BB3CDE45-7E14-46EC-8F20-A00E6C39BCEC}" destId="{4D4BB9A8-DF20-4284-AFAE-9EB800D4064D}" srcOrd="0" destOrd="0" parTransId="{E29E058D-34A9-4554-8531-A262BA2770F8}" sibTransId="{220B5CD4-3E4C-4256-BEAA-5648E24756F6}"/>
    <dgm:cxn modelId="{24A55A07-A9F5-41CA-9EF4-2CA97ABFC36F}" type="presOf" srcId="{56A9EF6C-1158-45A2-8F1A-0EB1DD43D91D}" destId="{E5D6BFB9-2C0D-43C7-9430-D9776C99A30F}" srcOrd="1" destOrd="0" presId="urn:microsoft.com/office/officeart/2005/8/layout/hList9"/>
    <dgm:cxn modelId="{5FCB570B-DA2D-4FB0-A951-D8213C9BD7FE}" srcId="{DABB9D07-A052-4551-ADD5-361371299B69}" destId="{56A9EF6C-1158-45A2-8F1A-0EB1DD43D91D}" srcOrd="0" destOrd="0" parTransId="{CA1D947E-4494-4F7B-BAB6-F1CFBE14B0AC}" sibTransId="{4AC70766-B572-40F9-8650-FA9B47CA8AB7}"/>
    <dgm:cxn modelId="{9F20491B-E24E-4A13-A53D-29B1FB1518F4}" type="presOf" srcId="{9E782602-2B6F-42E9-89C3-8343E202C994}" destId="{D7673D2E-4755-404A-A351-453FF7D63E2A}" srcOrd="1" destOrd="0" presId="urn:microsoft.com/office/officeart/2005/8/layout/hList9"/>
    <dgm:cxn modelId="{59368634-C9EA-4B4F-A8F9-44E153294F6F}" srcId="{BB3CDE45-7E14-46EC-8F20-A00E6C39BCEC}" destId="{81AE168C-5978-4E4E-A1AA-AE96BC9DE7B5}" srcOrd="1" destOrd="0" parTransId="{130AB234-D125-4E9C-B12D-422B0FDC75CD}" sibTransId="{FBDA3D24-2B18-44A0-B2A6-9329B4268EDF}"/>
    <dgm:cxn modelId="{F9B79849-BAEB-47CE-9CCD-EB44E968EF52}" srcId="{4D4BB9A8-DF20-4284-AFAE-9EB800D4064D}" destId="{9E782602-2B6F-42E9-89C3-8343E202C994}" srcOrd="0" destOrd="0" parTransId="{C79F88EF-2F0B-46F9-8F0D-FBD979BE51BD}" sibTransId="{9AD201F7-1767-4824-8C29-D24F1C2841F9}"/>
    <dgm:cxn modelId="{F71F5A6B-636D-4AA2-9486-40B124352DFF}" type="presOf" srcId="{BB3CDE45-7E14-46EC-8F20-A00E6C39BCEC}" destId="{CAF1B74D-0071-4A05-87C6-0DB640ECBA6C}" srcOrd="0" destOrd="0" presId="urn:microsoft.com/office/officeart/2005/8/layout/hList9"/>
    <dgm:cxn modelId="{0191C692-E9B0-40F4-9037-4692247EBC51}" srcId="{81AE168C-5978-4E4E-A1AA-AE96BC9DE7B5}" destId="{8236A908-9149-4361-92C8-6B258DB2042C}" srcOrd="0" destOrd="0" parTransId="{0E5E0098-3501-4187-AE0B-805EEC7B2DDF}" sibTransId="{8895753E-69F2-4BAB-9BAC-2C8945933A55}"/>
    <dgm:cxn modelId="{A2B8AA98-3297-4592-AD9E-51ACC9D7995B}" type="presOf" srcId="{4D4BB9A8-DF20-4284-AFAE-9EB800D4064D}" destId="{68A1494C-0C53-4827-A125-CDB517EB29F0}" srcOrd="0" destOrd="0" presId="urn:microsoft.com/office/officeart/2005/8/layout/hList9"/>
    <dgm:cxn modelId="{5473ED9F-6BD8-498D-B77C-4C45A775570E}" type="presOf" srcId="{8236A908-9149-4361-92C8-6B258DB2042C}" destId="{54E5968F-B3DB-4AB1-A24B-59B219C3E0F1}" srcOrd="1" destOrd="0" presId="urn:microsoft.com/office/officeart/2005/8/layout/hList9"/>
    <dgm:cxn modelId="{A448C6A6-A54C-4456-9B85-4CEA33E505E8}" type="presOf" srcId="{81AE168C-5978-4E4E-A1AA-AE96BC9DE7B5}" destId="{2986B463-3D44-42DA-8DCB-5580EC12EF4C}" srcOrd="0" destOrd="0" presId="urn:microsoft.com/office/officeart/2005/8/layout/hList9"/>
    <dgm:cxn modelId="{26958DA9-3883-4721-9210-A4590A6662AB}" type="presOf" srcId="{8236A908-9149-4361-92C8-6B258DB2042C}" destId="{74FB921B-E80B-4575-8BAA-7397C894B647}" srcOrd="0" destOrd="0" presId="urn:microsoft.com/office/officeart/2005/8/layout/hList9"/>
    <dgm:cxn modelId="{00F4E2E3-AA2D-4B72-95E3-AC10DD1E3AA4}" srcId="{BB3CDE45-7E14-46EC-8F20-A00E6C39BCEC}" destId="{DABB9D07-A052-4551-ADD5-361371299B69}" srcOrd="2" destOrd="0" parTransId="{2E7378BF-8FA7-4CE6-AC0A-C4B87317BE37}" sibTransId="{8152A7B5-4D16-4123-BFA5-BC8198109FDB}"/>
    <dgm:cxn modelId="{A9B738F2-CFB7-4078-8630-A1A1D8B89F88}" type="presOf" srcId="{DABB9D07-A052-4551-ADD5-361371299B69}" destId="{3E650310-4417-4939-BE70-936BA66F088F}" srcOrd="0" destOrd="0" presId="urn:microsoft.com/office/officeart/2005/8/layout/hList9"/>
    <dgm:cxn modelId="{2A163BF4-E3CB-4595-9E1F-FA53492BC850}" type="presOf" srcId="{9E782602-2B6F-42E9-89C3-8343E202C994}" destId="{721485D1-60D9-45B0-A7FD-63A1F3796BB2}" srcOrd="0" destOrd="0" presId="urn:microsoft.com/office/officeart/2005/8/layout/hList9"/>
    <dgm:cxn modelId="{92536CFB-6F78-43E6-A44E-85126E340903}" type="presOf" srcId="{56A9EF6C-1158-45A2-8F1A-0EB1DD43D91D}" destId="{E0D5DF2F-FA25-4DFB-8C0B-C92407B51D12}" srcOrd="0" destOrd="0" presId="urn:microsoft.com/office/officeart/2005/8/layout/hList9"/>
    <dgm:cxn modelId="{11092B9E-38A2-4413-AB93-2173E6305325}" type="presParOf" srcId="{CAF1B74D-0071-4A05-87C6-0DB640ECBA6C}" destId="{A2EFED09-96B2-4A66-B401-DB0C8A98A516}" srcOrd="0" destOrd="0" presId="urn:microsoft.com/office/officeart/2005/8/layout/hList9"/>
    <dgm:cxn modelId="{F08D6818-BD40-4E03-BBB9-989845521983}" type="presParOf" srcId="{CAF1B74D-0071-4A05-87C6-0DB640ECBA6C}" destId="{9232828A-EAB8-40D1-B018-FE3DBA392239}" srcOrd="1" destOrd="0" presId="urn:microsoft.com/office/officeart/2005/8/layout/hList9"/>
    <dgm:cxn modelId="{3FB18F25-5D7A-40C5-8522-77FE11BBA5D2}" type="presParOf" srcId="{9232828A-EAB8-40D1-B018-FE3DBA392239}" destId="{E11E6E3B-E6FE-4A1D-AD59-AB1C2EDFCE59}" srcOrd="0" destOrd="0" presId="urn:microsoft.com/office/officeart/2005/8/layout/hList9"/>
    <dgm:cxn modelId="{DDE7F5B8-59E9-46E1-99B5-1DE48422939B}" type="presParOf" srcId="{9232828A-EAB8-40D1-B018-FE3DBA392239}" destId="{B4E5B26B-5963-43BF-9ED8-9C17FCBFA397}" srcOrd="1" destOrd="0" presId="urn:microsoft.com/office/officeart/2005/8/layout/hList9"/>
    <dgm:cxn modelId="{2C6A59AE-E049-46F0-AE57-AF011246BEF0}" type="presParOf" srcId="{B4E5B26B-5963-43BF-9ED8-9C17FCBFA397}" destId="{721485D1-60D9-45B0-A7FD-63A1F3796BB2}" srcOrd="0" destOrd="0" presId="urn:microsoft.com/office/officeart/2005/8/layout/hList9"/>
    <dgm:cxn modelId="{D1CC3925-6D46-4AA7-9997-837BF4759DAC}" type="presParOf" srcId="{B4E5B26B-5963-43BF-9ED8-9C17FCBFA397}" destId="{D7673D2E-4755-404A-A351-453FF7D63E2A}" srcOrd="1" destOrd="0" presId="urn:microsoft.com/office/officeart/2005/8/layout/hList9"/>
    <dgm:cxn modelId="{17143365-97EA-41EC-9B7C-EBB96789BDB4}" type="presParOf" srcId="{CAF1B74D-0071-4A05-87C6-0DB640ECBA6C}" destId="{5EB0D242-A9E1-457A-BE25-48F72FD516A8}" srcOrd="2" destOrd="0" presId="urn:microsoft.com/office/officeart/2005/8/layout/hList9"/>
    <dgm:cxn modelId="{3A64FDE4-DA6E-46AE-8BC0-00B50A4A2A20}" type="presParOf" srcId="{CAF1B74D-0071-4A05-87C6-0DB640ECBA6C}" destId="{68A1494C-0C53-4827-A125-CDB517EB29F0}" srcOrd="3" destOrd="0" presId="urn:microsoft.com/office/officeart/2005/8/layout/hList9"/>
    <dgm:cxn modelId="{DD6BDA8E-49D3-441C-A30F-5F24C4865511}" type="presParOf" srcId="{CAF1B74D-0071-4A05-87C6-0DB640ECBA6C}" destId="{8363D721-4356-4163-899C-0CC7BEACBE92}" srcOrd="4" destOrd="0" presId="urn:microsoft.com/office/officeart/2005/8/layout/hList9"/>
    <dgm:cxn modelId="{A3B7E803-966E-4D53-A79F-F98BD2607583}" type="presParOf" srcId="{CAF1B74D-0071-4A05-87C6-0DB640ECBA6C}" destId="{5DE8F382-2F46-4F62-9808-1B9E2A0FEF55}" srcOrd="5" destOrd="0" presId="urn:microsoft.com/office/officeart/2005/8/layout/hList9"/>
    <dgm:cxn modelId="{A0E10534-D821-42A9-A865-2CA6645BDF13}" type="presParOf" srcId="{CAF1B74D-0071-4A05-87C6-0DB640ECBA6C}" destId="{41EB031B-C0F9-4EC7-AD88-538E6CFEF839}" srcOrd="6" destOrd="0" presId="urn:microsoft.com/office/officeart/2005/8/layout/hList9"/>
    <dgm:cxn modelId="{BD446238-E47F-4D33-AA38-14227160C8A8}" type="presParOf" srcId="{41EB031B-C0F9-4EC7-AD88-538E6CFEF839}" destId="{4EC98D98-EDE6-460B-A059-80AF1D8FA518}" srcOrd="0" destOrd="0" presId="urn:microsoft.com/office/officeart/2005/8/layout/hList9"/>
    <dgm:cxn modelId="{DE441F7C-7C65-47C9-8CB0-3FF20E8F058F}" type="presParOf" srcId="{41EB031B-C0F9-4EC7-AD88-538E6CFEF839}" destId="{8374F304-6B9A-404B-80B7-97AA531614FE}" srcOrd="1" destOrd="0" presId="urn:microsoft.com/office/officeart/2005/8/layout/hList9"/>
    <dgm:cxn modelId="{E7648151-2A44-4B42-9473-5EBB94173A92}" type="presParOf" srcId="{8374F304-6B9A-404B-80B7-97AA531614FE}" destId="{74FB921B-E80B-4575-8BAA-7397C894B647}" srcOrd="0" destOrd="0" presId="urn:microsoft.com/office/officeart/2005/8/layout/hList9"/>
    <dgm:cxn modelId="{246796B3-934F-4016-B462-EF3E76324D5F}" type="presParOf" srcId="{8374F304-6B9A-404B-80B7-97AA531614FE}" destId="{54E5968F-B3DB-4AB1-A24B-59B219C3E0F1}" srcOrd="1" destOrd="0" presId="urn:microsoft.com/office/officeart/2005/8/layout/hList9"/>
    <dgm:cxn modelId="{74FBDC1F-6100-46D9-B341-DDD0DB861BA5}" type="presParOf" srcId="{CAF1B74D-0071-4A05-87C6-0DB640ECBA6C}" destId="{E1DCE960-77E8-417E-BFFF-1764973FB0AF}" srcOrd="7" destOrd="0" presId="urn:microsoft.com/office/officeart/2005/8/layout/hList9"/>
    <dgm:cxn modelId="{B2D8B396-05D1-4B57-9A84-123FFD5387B0}" type="presParOf" srcId="{CAF1B74D-0071-4A05-87C6-0DB640ECBA6C}" destId="{2986B463-3D44-42DA-8DCB-5580EC12EF4C}" srcOrd="8" destOrd="0" presId="urn:microsoft.com/office/officeart/2005/8/layout/hList9"/>
    <dgm:cxn modelId="{ED01B0C8-76C9-45EB-BF35-45E5DDB9C7F5}" type="presParOf" srcId="{CAF1B74D-0071-4A05-87C6-0DB640ECBA6C}" destId="{126E5B60-8927-4E5B-B9AD-80ED652D8345}" srcOrd="9" destOrd="0" presId="urn:microsoft.com/office/officeart/2005/8/layout/hList9"/>
    <dgm:cxn modelId="{E329B0DC-B05A-4BDB-B59D-B27DA5240308}" type="presParOf" srcId="{CAF1B74D-0071-4A05-87C6-0DB640ECBA6C}" destId="{D8E00CBE-6F9D-4E3E-AF7A-53F8A35453C4}" srcOrd="10" destOrd="0" presId="urn:microsoft.com/office/officeart/2005/8/layout/hList9"/>
    <dgm:cxn modelId="{53375875-23A0-4B16-BA40-188E4AFFE2AC}" type="presParOf" srcId="{CAF1B74D-0071-4A05-87C6-0DB640ECBA6C}" destId="{9FCED50F-86EC-4ACC-BA5C-0208009F7090}" srcOrd="11" destOrd="0" presId="urn:microsoft.com/office/officeart/2005/8/layout/hList9"/>
    <dgm:cxn modelId="{E6EBCCBD-BED1-4B78-B094-C85F5E07F009}" type="presParOf" srcId="{9FCED50F-86EC-4ACC-BA5C-0208009F7090}" destId="{60D6C51F-17A7-4A19-9584-18DBB5032A6E}" srcOrd="0" destOrd="0" presId="urn:microsoft.com/office/officeart/2005/8/layout/hList9"/>
    <dgm:cxn modelId="{E15EDA96-8A61-450F-A165-6F080190DDC9}" type="presParOf" srcId="{9FCED50F-86EC-4ACC-BA5C-0208009F7090}" destId="{6274889C-EA4D-4F86-83A6-748FCC9F325C}" srcOrd="1" destOrd="0" presId="urn:microsoft.com/office/officeart/2005/8/layout/hList9"/>
    <dgm:cxn modelId="{3BD80045-99A7-4BCC-914E-52F2625C7773}" type="presParOf" srcId="{6274889C-EA4D-4F86-83A6-748FCC9F325C}" destId="{E0D5DF2F-FA25-4DFB-8C0B-C92407B51D12}" srcOrd="0" destOrd="0" presId="urn:microsoft.com/office/officeart/2005/8/layout/hList9"/>
    <dgm:cxn modelId="{8DF7733D-8E3E-4730-90DC-65666DB0AF00}" type="presParOf" srcId="{6274889C-EA4D-4F86-83A6-748FCC9F325C}" destId="{E5D6BFB9-2C0D-43C7-9430-D9776C99A30F}" srcOrd="1" destOrd="0" presId="urn:microsoft.com/office/officeart/2005/8/layout/hList9"/>
    <dgm:cxn modelId="{0B578FC3-43F5-494A-B8C3-F7D98E123AAC}" type="presParOf" srcId="{CAF1B74D-0071-4A05-87C6-0DB640ECBA6C}" destId="{0E3CBE61-2EED-4CCB-A90C-CB7A6ECBCE07}" srcOrd="12" destOrd="0" presId="urn:microsoft.com/office/officeart/2005/8/layout/hList9"/>
    <dgm:cxn modelId="{3211686C-087E-4CD2-B63F-FC7D42470BF3}" type="presParOf" srcId="{CAF1B74D-0071-4A05-87C6-0DB640ECBA6C}" destId="{3E650310-4417-4939-BE70-936BA66F088F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CDE45-7E14-46EC-8F20-A00E6C39BCEC}" type="doc">
      <dgm:prSet loTypeId="urn:microsoft.com/office/officeart/2005/8/layout/hList9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4BB9A8-DF20-4284-AFAE-9EB800D4064D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400" b="1" i="0" dirty="0"/>
            <a:t>Provide</a:t>
          </a:r>
          <a:r>
            <a:rPr lang="en-US" sz="1600" b="1" i="0" dirty="0"/>
            <a:t> </a:t>
          </a:r>
          <a:endParaRPr lang="en-US" sz="1600" dirty="0"/>
        </a:p>
      </dgm:t>
    </dgm:pt>
    <dgm:pt modelId="{E29E058D-34A9-4554-8531-A262BA2770F8}" type="parTrans" cxnId="{C1400C05-5151-4D76-99C9-4F2B32F8D328}">
      <dgm:prSet/>
      <dgm:spPr/>
      <dgm:t>
        <a:bodyPr/>
        <a:lstStyle/>
        <a:p>
          <a:endParaRPr lang="en-US"/>
        </a:p>
      </dgm:t>
    </dgm:pt>
    <dgm:pt modelId="{220B5CD4-3E4C-4256-BEAA-5648E24756F6}" type="sibTrans" cxnId="{C1400C05-5151-4D76-99C9-4F2B32F8D328}">
      <dgm:prSet/>
      <dgm:spPr/>
      <dgm:t>
        <a:bodyPr/>
        <a:lstStyle/>
        <a:p>
          <a:endParaRPr lang="en-US"/>
        </a:p>
      </dgm:t>
    </dgm:pt>
    <dgm:pt modelId="{81AE168C-5978-4E4E-A1AA-AE96BC9DE7B5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400" b="1" i="0" dirty="0"/>
            <a:t>Share</a:t>
          </a:r>
          <a:r>
            <a:rPr lang="en-US" sz="1600" b="0" i="0" dirty="0"/>
            <a:t> </a:t>
          </a:r>
        </a:p>
      </dgm:t>
    </dgm:pt>
    <dgm:pt modelId="{130AB234-D125-4E9C-B12D-422B0FDC75CD}" type="parTrans" cxnId="{59368634-C9EA-4B4F-A8F9-44E153294F6F}">
      <dgm:prSet/>
      <dgm:spPr/>
      <dgm:t>
        <a:bodyPr/>
        <a:lstStyle/>
        <a:p>
          <a:endParaRPr lang="en-US"/>
        </a:p>
      </dgm:t>
    </dgm:pt>
    <dgm:pt modelId="{FBDA3D24-2B18-44A0-B2A6-9329B4268EDF}" type="sibTrans" cxnId="{59368634-C9EA-4B4F-A8F9-44E153294F6F}">
      <dgm:prSet/>
      <dgm:spPr/>
      <dgm:t>
        <a:bodyPr/>
        <a:lstStyle/>
        <a:p>
          <a:endParaRPr lang="en-US"/>
        </a:p>
      </dgm:t>
    </dgm:pt>
    <dgm:pt modelId="{DABB9D07-A052-4551-ADD5-361371299B6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600" b="1" i="0" u="sng" dirty="0"/>
            <a:t>IMPROVE </a:t>
          </a:r>
        </a:p>
        <a:p>
          <a:pPr>
            <a:buFont typeface="+mj-lt"/>
            <a:buAutoNum type="arabicPeriod"/>
          </a:pPr>
          <a:r>
            <a:rPr lang="en-US" sz="1600" b="1" i="0" u="sng" dirty="0"/>
            <a:t>&amp;</a:t>
          </a:r>
        </a:p>
        <a:p>
          <a:pPr>
            <a:buFont typeface="+mj-lt"/>
            <a:buAutoNum type="arabicPeriod"/>
          </a:pPr>
          <a:r>
            <a:rPr lang="en-US" sz="1600" b="1" i="0" u="sng" dirty="0"/>
            <a:t>ENCOURAGE</a:t>
          </a:r>
        </a:p>
      </dgm:t>
    </dgm:pt>
    <dgm:pt modelId="{2E7378BF-8FA7-4CE6-AC0A-C4B87317BE37}" type="parTrans" cxnId="{00F4E2E3-AA2D-4B72-95E3-AC10DD1E3AA4}">
      <dgm:prSet/>
      <dgm:spPr/>
      <dgm:t>
        <a:bodyPr/>
        <a:lstStyle/>
        <a:p>
          <a:endParaRPr lang="en-US"/>
        </a:p>
      </dgm:t>
    </dgm:pt>
    <dgm:pt modelId="{8152A7B5-4D16-4123-BFA5-BC8198109FDB}" type="sibTrans" cxnId="{00F4E2E3-AA2D-4B72-95E3-AC10DD1E3AA4}">
      <dgm:prSet/>
      <dgm:spPr/>
      <dgm:t>
        <a:bodyPr/>
        <a:lstStyle/>
        <a:p>
          <a:endParaRPr lang="en-US"/>
        </a:p>
      </dgm:t>
    </dgm:pt>
    <dgm:pt modelId="{9E782602-2B6F-42E9-89C3-8343E202C994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general information </a:t>
          </a:r>
          <a:r>
            <a:rPr lang="en-US" b="0" i="0" dirty="0"/>
            <a:t>about children in Mississippi</a:t>
          </a:r>
          <a:endParaRPr lang="en-US" dirty="0"/>
        </a:p>
      </dgm:t>
    </dgm:pt>
    <dgm:pt modelId="{C79F88EF-2F0B-46F9-8F0D-FBD979BE51BD}" type="parTrans" cxnId="{F9B79849-BAEB-47CE-9CCD-EB44E968EF52}">
      <dgm:prSet/>
      <dgm:spPr/>
      <dgm:t>
        <a:bodyPr/>
        <a:lstStyle/>
        <a:p>
          <a:endParaRPr lang="en-US"/>
        </a:p>
      </dgm:t>
    </dgm:pt>
    <dgm:pt modelId="{9AD201F7-1767-4824-8C29-D24F1C2841F9}" type="sibTrans" cxnId="{F9B79849-BAEB-47CE-9CCD-EB44E968EF52}">
      <dgm:prSet/>
      <dgm:spPr/>
      <dgm:t>
        <a:bodyPr/>
        <a:lstStyle/>
        <a:p>
          <a:endParaRPr lang="en-US"/>
        </a:p>
      </dgm:t>
    </dgm:pt>
    <dgm:pt modelId="{8236A908-9149-4361-92C8-6B258DB2042C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(Mississippi Issues Impacting Children) survey results from </a:t>
          </a:r>
          <a:r>
            <a:rPr lang="en-US" b="1" i="0" dirty="0"/>
            <a:t>Mississippians on what they think </a:t>
          </a:r>
          <a:r>
            <a:rPr lang="en-US" b="0" i="0" dirty="0"/>
            <a:t>about children’s issues</a:t>
          </a:r>
        </a:p>
      </dgm:t>
    </dgm:pt>
    <dgm:pt modelId="{0E5E0098-3501-4187-AE0B-805EEC7B2DDF}" type="parTrans" cxnId="{0191C692-E9B0-40F4-9037-4692247EBC51}">
      <dgm:prSet/>
      <dgm:spPr/>
      <dgm:t>
        <a:bodyPr/>
        <a:lstStyle/>
        <a:p>
          <a:endParaRPr lang="en-US"/>
        </a:p>
      </dgm:t>
    </dgm:pt>
    <dgm:pt modelId="{8895753E-69F2-4BAB-9BAC-2C8945933A55}" type="sibTrans" cxnId="{0191C692-E9B0-40F4-9037-4692247EBC51}">
      <dgm:prSet/>
      <dgm:spPr/>
      <dgm:t>
        <a:bodyPr/>
        <a:lstStyle/>
        <a:p>
          <a:endParaRPr lang="en-US"/>
        </a:p>
      </dgm:t>
    </dgm:pt>
    <dgm:pt modelId="{56A9EF6C-1158-45A2-8F1A-0EB1DD43D91D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critical thinking </a:t>
          </a:r>
          <a:r>
            <a:rPr lang="en-US" b="0" i="0" dirty="0"/>
            <a:t>about how this research can inform </a:t>
          </a:r>
          <a:r>
            <a:rPr lang="en-US" b="1" i="0" dirty="0"/>
            <a:t>evidence- based action </a:t>
          </a:r>
          <a:r>
            <a:rPr lang="en-US" b="0" i="0" dirty="0"/>
            <a:t>on behalf of children in Mississippi</a:t>
          </a:r>
        </a:p>
      </dgm:t>
    </dgm:pt>
    <dgm:pt modelId="{CA1D947E-4494-4F7B-BAB6-F1CFBE14B0AC}" type="parTrans" cxnId="{5FCB570B-DA2D-4FB0-A951-D8213C9BD7FE}">
      <dgm:prSet/>
      <dgm:spPr/>
      <dgm:t>
        <a:bodyPr/>
        <a:lstStyle/>
        <a:p>
          <a:endParaRPr lang="en-US"/>
        </a:p>
      </dgm:t>
    </dgm:pt>
    <dgm:pt modelId="{4AC70766-B572-40F9-8650-FA9B47CA8AB7}" type="sibTrans" cxnId="{5FCB570B-DA2D-4FB0-A951-D8213C9BD7FE}">
      <dgm:prSet/>
      <dgm:spPr/>
      <dgm:t>
        <a:bodyPr/>
        <a:lstStyle/>
        <a:p>
          <a:endParaRPr lang="en-US"/>
        </a:p>
      </dgm:t>
    </dgm:pt>
    <dgm:pt modelId="{CAF1B74D-0071-4A05-87C6-0DB640ECBA6C}" type="pres">
      <dgm:prSet presAssocID="{BB3CDE45-7E14-46EC-8F20-A00E6C39BCEC}" presName="list" presStyleCnt="0">
        <dgm:presLayoutVars>
          <dgm:dir/>
          <dgm:animLvl val="lvl"/>
        </dgm:presLayoutVars>
      </dgm:prSet>
      <dgm:spPr/>
    </dgm:pt>
    <dgm:pt modelId="{A2EFED09-96B2-4A66-B401-DB0C8A98A516}" type="pres">
      <dgm:prSet presAssocID="{4D4BB9A8-DF20-4284-AFAE-9EB800D4064D}" presName="posSpace" presStyleCnt="0"/>
      <dgm:spPr/>
    </dgm:pt>
    <dgm:pt modelId="{9232828A-EAB8-40D1-B018-FE3DBA392239}" type="pres">
      <dgm:prSet presAssocID="{4D4BB9A8-DF20-4284-AFAE-9EB800D4064D}" presName="vertFlow" presStyleCnt="0"/>
      <dgm:spPr/>
    </dgm:pt>
    <dgm:pt modelId="{E11E6E3B-E6FE-4A1D-AD59-AB1C2EDFCE59}" type="pres">
      <dgm:prSet presAssocID="{4D4BB9A8-DF20-4284-AFAE-9EB800D4064D}" presName="topSpace" presStyleCnt="0"/>
      <dgm:spPr/>
    </dgm:pt>
    <dgm:pt modelId="{B4E5B26B-5963-43BF-9ED8-9C17FCBFA397}" type="pres">
      <dgm:prSet presAssocID="{4D4BB9A8-DF20-4284-AFAE-9EB800D4064D}" presName="firstComp" presStyleCnt="0"/>
      <dgm:spPr/>
    </dgm:pt>
    <dgm:pt modelId="{721485D1-60D9-45B0-A7FD-63A1F3796BB2}" type="pres">
      <dgm:prSet presAssocID="{4D4BB9A8-DF20-4284-AFAE-9EB800D4064D}" presName="firstChild" presStyleLbl="bgAccFollowNode1" presStyleIdx="0" presStyleCnt="3"/>
      <dgm:spPr/>
    </dgm:pt>
    <dgm:pt modelId="{D7673D2E-4755-404A-A351-453FF7D63E2A}" type="pres">
      <dgm:prSet presAssocID="{4D4BB9A8-DF20-4284-AFAE-9EB800D4064D}" presName="firstChildTx" presStyleLbl="bgAccFollowNode1" presStyleIdx="0" presStyleCnt="3">
        <dgm:presLayoutVars>
          <dgm:bulletEnabled val="1"/>
        </dgm:presLayoutVars>
      </dgm:prSet>
      <dgm:spPr/>
    </dgm:pt>
    <dgm:pt modelId="{5EB0D242-A9E1-457A-BE25-48F72FD516A8}" type="pres">
      <dgm:prSet presAssocID="{4D4BB9A8-DF20-4284-AFAE-9EB800D4064D}" presName="negSpace" presStyleCnt="0"/>
      <dgm:spPr/>
    </dgm:pt>
    <dgm:pt modelId="{68A1494C-0C53-4827-A125-CDB517EB29F0}" type="pres">
      <dgm:prSet presAssocID="{4D4BB9A8-DF20-4284-AFAE-9EB800D4064D}" presName="circle" presStyleLbl="node1" presStyleIdx="0" presStyleCnt="3"/>
      <dgm:spPr/>
    </dgm:pt>
    <dgm:pt modelId="{8363D721-4356-4163-899C-0CC7BEACBE92}" type="pres">
      <dgm:prSet presAssocID="{220B5CD4-3E4C-4256-BEAA-5648E24756F6}" presName="transSpace" presStyleCnt="0"/>
      <dgm:spPr/>
    </dgm:pt>
    <dgm:pt modelId="{5DE8F382-2F46-4F62-9808-1B9E2A0FEF55}" type="pres">
      <dgm:prSet presAssocID="{81AE168C-5978-4E4E-A1AA-AE96BC9DE7B5}" presName="posSpace" presStyleCnt="0"/>
      <dgm:spPr/>
    </dgm:pt>
    <dgm:pt modelId="{41EB031B-C0F9-4EC7-AD88-538E6CFEF839}" type="pres">
      <dgm:prSet presAssocID="{81AE168C-5978-4E4E-A1AA-AE96BC9DE7B5}" presName="vertFlow" presStyleCnt="0"/>
      <dgm:spPr/>
    </dgm:pt>
    <dgm:pt modelId="{4EC98D98-EDE6-460B-A059-80AF1D8FA518}" type="pres">
      <dgm:prSet presAssocID="{81AE168C-5978-4E4E-A1AA-AE96BC9DE7B5}" presName="topSpace" presStyleCnt="0"/>
      <dgm:spPr/>
    </dgm:pt>
    <dgm:pt modelId="{8374F304-6B9A-404B-80B7-97AA531614FE}" type="pres">
      <dgm:prSet presAssocID="{81AE168C-5978-4E4E-A1AA-AE96BC9DE7B5}" presName="firstComp" presStyleCnt="0"/>
      <dgm:spPr/>
    </dgm:pt>
    <dgm:pt modelId="{74FB921B-E80B-4575-8BAA-7397C894B647}" type="pres">
      <dgm:prSet presAssocID="{81AE168C-5978-4E4E-A1AA-AE96BC9DE7B5}" presName="firstChild" presStyleLbl="bgAccFollowNode1" presStyleIdx="1" presStyleCnt="3"/>
      <dgm:spPr/>
    </dgm:pt>
    <dgm:pt modelId="{54E5968F-B3DB-4AB1-A24B-59B219C3E0F1}" type="pres">
      <dgm:prSet presAssocID="{81AE168C-5978-4E4E-A1AA-AE96BC9DE7B5}" presName="firstChildTx" presStyleLbl="bgAccFollowNode1" presStyleIdx="1" presStyleCnt="3">
        <dgm:presLayoutVars>
          <dgm:bulletEnabled val="1"/>
        </dgm:presLayoutVars>
      </dgm:prSet>
      <dgm:spPr/>
    </dgm:pt>
    <dgm:pt modelId="{E1DCE960-77E8-417E-BFFF-1764973FB0AF}" type="pres">
      <dgm:prSet presAssocID="{81AE168C-5978-4E4E-A1AA-AE96BC9DE7B5}" presName="negSpace" presStyleCnt="0"/>
      <dgm:spPr/>
    </dgm:pt>
    <dgm:pt modelId="{2986B463-3D44-42DA-8DCB-5580EC12EF4C}" type="pres">
      <dgm:prSet presAssocID="{81AE168C-5978-4E4E-A1AA-AE96BC9DE7B5}" presName="circle" presStyleLbl="node1" presStyleIdx="1" presStyleCnt="3"/>
      <dgm:spPr/>
    </dgm:pt>
    <dgm:pt modelId="{126E5B60-8927-4E5B-B9AD-80ED652D8345}" type="pres">
      <dgm:prSet presAssocID="{FBDA3D24-2B18-44A0-B2A6-9329B4268EDF}" presName="transSpace" presStyleCnt="0"/>
      <dgm:spPr/>
    </dgm:pt>
    <dgm:pt modelId="{D8E00CBE-6F9D-4E3E-AF7A-53F8A35453C4}" type="pres">
      <dgm:prSet presAssocID="{DABB9D07-A052-4551-ADD5-361371299B69}" presName="posSpace" presStyleCnt="0"/>
      <dgm:spPr/>
    </dgm:pt>
    <dgm:pt modelId="{9FCED50F-86EC-4ACC-BA5C-0208009F7090}" type="pres">
      <dgm:prSet presAssocID="{DABB9D07-A052-4551-ADD5-361371299B69}" presName="vertFlow" presStyleCnt="0"/>
      <dgm:spPr/>
    </dgm:pt>
    <dgm:pt modelId="{60D6C51F-17A7-4A19-9584-18DBB5032A6E}" type="pres">
      <dgm:prSet presAssocID="{DABB9D07-A052-4551-ADD5-361371299B69}" presName="topSpace" presStyleCnt="0"/>
      <dgm:spPr/>
    </dgm:pt>
    <dgm:pt modelId="{6274889C-EA4D-4F86-83A6-748FCC9F325C}" type="pres">
      <dgm:prSet presAssocID="{DABB9D07-A052-4551-ADD5-361371299B69}" presName="firstComp" presStyleCnt="0"/>
      <dgm:spPr/>
    </dgm:pt>
    <dgm:pt modelId="{E0D5DF2F-FA25-4DFB-8C0B-C92407B51D12}" type="pres">
      <dgm:prSet presAssocID="{DABB9D07-A052-4551-ADD5-361371299B69}" presName="firstChild" presStyleLbl="bgAccFollowNode1" presStyleIdx="2" presStyleCnt="3"/>
      <dgm:spPr/>
    </dgm:pt>
    <dgm:pt modelId="{E5D6BFB9-2C0D-43C7-9430-D9776C99A30F}" type="pres">
      <dgm:prSet presAssocID="{DABB9D07-A052-4551-ADD5-361371299B69}" presName="firstChildTx" presStyleLbl="bgAccFollowNode1" presStyleIdx="2" presStyleCnt="3">
        <dgm:presLayoutVars>
          <dgm:bulletEnabled val="1"/>
        </dgm:presLayoutVars>
      </dgm:prSet>
      <dgm:spPr/>
    </dgm:pt>
    <dgm:pt modelId="{0E3CBE61-2EED-4CCB-A90C-CB7A6ECBCE07}" type="pres">
      <dgm:prSet presAssocID="{DABB9D07-A052-4551-ADD5-361371299B69}" presName="negSpace" presStyleCnt="0"/>
      <dgm:spPr/>
    </dgm:pt>
    <dgm:pt modelId="{3E650310-4417-4939-BE70-936BA66F088F}" type="pres">
      <dgm:prSet presAssocID="{DABB9D07-A052-4551-ADD5-361371299B69}" presName="circle" presStyleLbl="node1" presStyleIdx="2" presStyleCnt="3" custScaleX="149395" custLinFactNeighborX="-11016" custLinFactNeighborY="-32577"/>
      <dgm:spPr/>
    </dgm:pt>
  </dgm:ptLst>
  <dgm:cxnLst>
    <dgm:cxn modelId="{C1400C05-5151-4D76-99C9-4F2B32F8D328}" srcId="{BB3CDE45-7E14-46EC-8F20-A00E6C39BCEC}" destId="{4D4BB9A8-DF20-4284-AFAE-9EB800D4064D}" srcOrd="0" destOrd="0" parTransId="{E29E058D-34A9-4554-8531-A262BA2770F8}" sibTransId="{220B5CD4-3E4C-4256-BEAA-5648E24756F6}"/>
    <dgm:cxn modelId="{24A55A07-A9F5-41CA-9EF4-2CA97ABFC36F}" type="presOf" srcId="{56A9EF6C-1158-45A2-8F1A-0EB1DD43D91D}" destId="{E5D6BFB9-2C0D-43C7-9430-D9776C99A30F}" srcOrd="1" destOrd="0" presId="urn:microsoft.com/office/officeart/2005/8/layout/hList9"/>
    <dgm:cxn modelId="{5FCB570B-DA2D-4FB0-A951-D8213C9BD7FE}" srcId="{DABB9D07-A052-4551-ADD5-361371299B69}" destId="{56A9EF6C-1158-45A2-8F1A-0EB1DD43D91D}" srcOrd="0" destOrd="0" parTransId="{CA1D947E-4494-4F7B-BAB6-F1CFBE14B0AC}" sibTransId="{4AC70766-B572-40F9-8650-FA9B47CA8AB7}"/>
    <dgm:cxn modelId="{9F20491B-E24E-4A13-A53D-29B1FB1518F4}" type="presOf" srcId="{9E782602-2B6F-42E9-89C3-8343E202C994}" destId="{D7673D2E-4755-404A-A351-453FF7D63E2A}" srcOrd="1" destOrd="0" presId="urn:microsoft.com/office/officeart/2005/8/layout/hList9"/>
    <dgm:cxn modelId="{59368634-C9EA-4B4F-A8F9-44E153294F6F}" srcId="{BB3CDE45-7E14-46EC-8F20-A00E6C39BCEC}" destId="{81AE168C-5978-4E4E-A1AA-AE96BC9DE7B5}" srcOrd="1" destOrd="0" parTransId="{130AB234-D125-4E9C-B12D-422B0FDC75CD}" sibTransId="{FBDA3D24-2B18-44A0-B2A6-9329B4268EDF}"/>
    <dgm:cxn modelId="{F9B79849-BAEB-47CE-9CCD-EB44E968EF52}" srcId="{4D4BB9A8-DF20-4284-AFAE-9EB800D4064D}" destId="{9E782602-2B6F-42E9-89C3-8343E202C994}" srcOrd="0" destOrd="0" parTransId="{C79F88EF-2F0B-46F9-8F0D-FBD979BE51BD}" sibTransId="{9AD201F7-1767-4824-8C29-D24F1C2841F9}"/>
    <dgm:cxn modelId="{F71F5A6B-636D-4AA2-9486-40B124352DFF}" type="presOf" srcId="{BB3CDE45-7E14-46EC-8F20-A00E6C39BCEC}" destId="{CAF1B74D-0071-4A05-87C6-0DB640ECBA6C}" srcOrd="0" destOrd="0" presId="urn:microsoft.com/office/officeart/2005/8/layout/hList9"/>
    <dgm:cxn modelId="{0191C692-E9B0-40F4-9037-4692247EBC51}" srcId="{81AE168C-5978-4E4E-A1AA-AE96BC9DE7B5}" destId="{8236A908-9149-4361-92C8-6B258DB2042C}" srcOrd="0" destOrd="0" parTransId="{0E5E0098-3501-4187-AE0B-805EEC7B2DDF}" sibTransId="{8895753E-69F2-4BAB-9BAC-2C8945933A55}"/>
    <dgm:cxn modelId="{A2B8AA98-3297-4592-AD9E-51ACC9D7995B}" type="presOf" srcId="{4D4BB9A8-DF20-4284-AFAE-9EB800D4064D}" destId="{68A1494C-0C53-4827-A125-CDB517EB29F0}" srcOrd="0" destOrd="0" presId="urn:microsoft.com/office/officeart/2005/8/layout/hList9"/>
    <dgm:cxn modelId="{5473ED9F-6BD8-498D-B77C-4C45A775570E}" type="presOf" srcId="{8236A908-9149-4361-92C8-6B258DB2042C}" destId="{54E5968F-B3DB-4AB1-A24B-59B219C3E0F1}" srcOrd="1" destOrd="0" presId="urn:microsoft.com/office/officeart/2005/8/layout/hList9"/>
    <dgm:cxn modelId="{A448C6A6-A54C-4456-9B85-4CEA33E505E8}" type="presOf" srcId="{81AE168C-5978-4E4E-A1AA-AE96BC9DE7B5}" destId="{2986B463-3D44-42DA-8DCB-5580EC12EF4C}" srcOrd="0" destOrd="0" presId="urn:microsoft.com/office/officeart/2005/8/layout/hList9"/>
    <dgm:cxn modelId="{26958DA9-3883-4721-9210-A4590A6662AB}" type="presOf" srcId="{8236A908-9149-4361-92C8-6B258DB2042C}" destId="{74FB921B-E80B-4575-8BAA-7397C894B647}" srcOrd="0" destOrd="0" presId="urn:microsoft.com/office/officeart/2005/8/layout/hList9"/>
    <dgm:cxn modelId="{00F4E2E3-AA2D-4B72-95E3-AC10DD1E3AA4}" srcId="{BB3CDE45-7E14-46EC-8F20-A00E6C39BCEC}" destId="{DABB9D07-A052-4551-ADD5-361371299B69}" srcOrd="2" destOrd="0" parTransId="{2E7378BF-8FA7-4CE6-AC0A-C4B87317BE37}" sibTransId="{8152A7B5-4D16-4123-BFA5-BC8198109FDB}"/>
    <dgm:cxn modelId="{A9B738F2-CFB7-4078-8630-A1A1D8B89F88}" type="presOf" srcId="{DABB9D07-A052-4551-ADD5-361371299B69}" destId="{3E650310-4417-4939-BE70-936BA66F088F}" srcOrd="0" destOrd="0" presId="urn:microsoft.com/office/officeart/2005/8/layout/hList9"/>
    <dgm:cxn modelId="{2A163BF4-E3CB-4595-9E1F-FA53492BC850}" type="presOf" srcId="{9E782602-2B6F-42E9-89C3-8343E202C994}" destId="{721485D1-60D9-45B0-A7FD-63A1F3796BB2}" srcOrd="0" destOrd="0" presId="urn:microsoft.com/office/officeart/2005/8/layout/hList9"/>
    <dgm:cxn modelId="{92536CFB-6F78-43E6-A44E-85126E340903}" type="presOf" srcId="{56A9EF6C-1158-45A2-8F1A-0EB1DD43D91D}" destId="{E0D5DF2F-FA25-4DFB-8C0B-C92407B51D12}" srcOrd="0" destOrd="0" presId="urn:microsoft.com/office/officeart/2005/8/layout/hList9"/>
    <dgm:cxn modelId="{11092B9E-38A2-4413-AB93-2173E6305325}" type="presParOf" srcId="{CAF1B74D-0071-4A05-87C6-0DB640ECBA6C}" destId="{A2EFED09-96B2-4A66-B401-DB0C8A98A516}" srcOrd="0" destOrd="0" presId="urn:microsoft.com/office/officeart/2005/8/layout/hList9"/>
    <dgm:cxn modelId="{F08D6818-BD40-4E03-BBB9-989845521983}" type="presParOf" srcId="{CAF1B74D-0071-4A05-87C6-0DB640ECBA6C}" destId="{9232828A-EAB8-40D1-B018-FE3DBA392239}" srcOrd="1" destOrd="0" presId="urn:microsoft.com/office/officeart/2005/8/layout/hList9"/>
    <dgm:cxn modelId="{3FB18F25-5D7A-40C5-8522-77FE11BBA5D2}" type="presParOf" srcId="{9232828A-EAB8-40D1-B018-FE3DBA392239}" destId="{E11E6E3B-E6FE-4A1D-AD59-AB1C2EDFCE59}" srcOrd="0" destOrd="0" presId="urn:microsoft.com/office/officeart/2005/8/layout/hList9"/>
    <dgm:cxn modelId="{DDE7F5B8-59E9-46E1-99B5-1DE48422939B}" type="presParOf" srcId="{9232828A-EAB8-40D1-B018-FE3DBA392239}" destId="{B4E5B26B-5963-43BF-9ED8-9C17FCBFA397}" srcOrd="1" destOrd="0" presId="urn:microsoft.com/office/officeart/2005/8/layout/hList9"/>
    <dgm:cxn modelId="{2C6A59AE-E049-46F0-AE57-AF011246BEF0}" type="presParOf" srcId="{B4E5B26B-5963-43BF-9ED8-9C17FCBFA397}" destId="{721485D1-60D9-45B0-A7FD-63A1F3796BB2}" srcOrd="0" destOrd="0" presId="urn:microsoft.com/office/officeart/2005/8/layout/hList9"/>
    <dgm:cxn modelId="{D1CC3925-6D46-4AA7-9997-837BF4759DAC}" type="presParOf" srcId="{B4E5B26B-5963-43BF-9ED8-9C17FCBFA397}" destId="{D7673D2E-4755-404A-A351-453FF7D63E2A}" srcOrd="1" destOrd="0" presId="urn:microsoft.com/office/officeart/2005/8/layout/hList9"/>
    <dgm:cxn modelId="{17143365-97EA-41EC-9B7C-EBB96789BDB4}" type="presParOf" srcId="{CAF1B74D-0071-4A05-87C6-0DB640ECBA6C}" destId="{5EB0D242-A9E1-457A-BE25-48F72FD516A8}" srcOrd="2" destOrd="0" presId="urn:microsoft.com/office/officeart/2005/8/layout/hList9"/>
    <dgm:cxn modelId="{3A64FDE4-DA6E-46AE-8BC0-00B50A4A2A20}" type="presParOf" srcId="{CAF1B74D-0071-4A05-87C6-0DB640ECBA6C}" destId="{68A1494C-0C53-4827-A125-CDB517EB29F0}" srcOrd="3" destOrd="0" presId="urn:microsoft.com/office/officeart/2005/8/layout/hList9"/>
    <dgm:cxn modelId="{DD6BDA8E-49D3-441C-A30F-5F24C4865511}" type="presParOf" srcId="{CAF1B74D-0071-4A05-87C6-0DB640ECBA6C}" destId="{8363D721-4356-4163-899C-0CC7BEACBE92}" srcOrd="4" destOrd="0" presId="urn:microsoft.com/office/officeart/2005/8/layout/hList9"/>
    <dgm:cxn modelId="{A3B7E803-966E-4D53-A79F-F98BD2607583}" type="presParOf" srcId="{CAF1B74D-0071-4A05-87C6-0DB640ECBA6C}" destId="{5DE8F382-2F46-4F62-9808-1B9E2A0FEF55}" srcOrd="5" destOrd="0" presId="urn:microsoft.com/office/officeart/2005/8/layout/hList9"/>
    <dgm:cxn modelId="{A0E10534-D821-42A9-A865-2CA6645BDF13}" type="presParOf" srcId="{CAF1B74D-0071-4A05-87C6-0DB640ECBA6C}" destId="{41EB031B-C0F9-4EC7-AD88-538E6CFEF839}" srcOrd="6" destOrd="0" presId="urn:microsoft.com/office/officeart/2005/8/layout/hList9"/>
    <dgm:cxn modelId="{BD446238-E47F-4D33-AA38-14227160C8A8}" type="presParOf" srcId="{41EB031B-C0F9-4EC7-AD88-538E6CFEF839}" destId="{4EC98D98-EDE6-460B-A059-80AF1D8FA518}" srcOrd="0" destOrd="0" presId="urn:microsoft.com/office/officeart/2005/8/layout/hList9"/>
    <dgm:cxn modelId="{DE441F7C-7C65-47C9-8CB0-3FF20E8F058F}" type="presParOf" srcId="{41EB031B-C0F9-4EC7-AD88-538E6CFEF839}" destId="{8374F304-6B9A-404B-80B7-97AA531614FE}" srcOrd="1" destOrd="0" presId="urn:microsoft.com/office/officeart/2005/8/layout/hList9"/>
    <dgm:cxn modelId="{E7648151-2A44-4B42-9473-5EBB94173A92}" type="presParOf" srcId="{8374F304-6B9A-404B-80B7-97AA531614FE}" destId="{74FB921B-E80B-4575-8BAA-7397C894B647}" srcOrd="0" destOrd="0" presId="urn:microsoft.com/office/officeart/2005/8/layout/hList9"/>
    <dgm:cxn modelId="{246796B3-934F-4016-B462-EF3E76324D5F}" type="presParOf" srcId="{8374F304-6B9A-404B-80B7-97AA531614FE}" destId="{54E5968F-B3DB-4AB1-A24B-59B219C3E0F1}" srcOrd="1" destOrd="0" presId="urn:microsoft.com/office/officeart/2005/8/layout/hList9"/>
    <dgm:cxn modelId="{74FBDC1F-6100-46D9-B341-DDD0DB861BA5}" type="presParOf" srcId="{CAF1B74D-0071-4A05-87C6-0DB640ECBA6C}" destId="{E1DCE960-77E8-417E-BFFF-1764973FB0AF}" srcOrd="7" destOrd="0" presId="urn:microsoft.com/office/officeart/2005/8/layout/hList9"/>
    <dgm:cxn modelId="{B2D8B396-05D1-4B57-9A84-123FFD5387B0}" type="presParOf" srcId="{CAF1B74D-0071-4A05-87C6-0DB640ECBA6C}" destId="{2986B463-3D44-42DA-8DCB-5580EC12EF4C}" srcOrd="8" destOrd="0" presId="urn:microsoft.com/office/officeart/2005/8/layout/hList9"/>
    <dgm:cxn modelId="{ED01B0C8-76C9-45EB-BF35-45E5DDB9C7F5}" type="presParOf" srcId="{CAF1B74D-0071-4A05-87C6-0DB640ECBA6C}" destId="{126E5B60-8927-4E5B-B9AD-80ED652D8345}" srcOrd="9" destOrd="0" presId="urn:microsoft.com/office/officeart/2005/8/layout/hList9"/>
    <dgm:cxn modelId="{E329B0DC-B05A-4BDB-B59D-B27DA5240308}" type="presParOf" srcId="{CAF1B74D-0071-4A05-87C6-0DB640ECBA6C}" destId="{D8E00CBE-6F9D-4E3E-AF7A-53F8A35453C4}" srcOrd="10" destOrd="0" presId="urn:microsoft.com/office/officeart/2005/8/layout/hList9"/>
    <dgm:cxn modelId="{53375875-23A0-4B16-BA40-188E4AFFE2AC}" type="presParOf" srcId="{CAF1B74D-0071-4A05-87C6-0DB640ECBA6C}" destId="{9FCED50F-86EC-4ACC-BA5C-0208009F7090}" srcOrd="11" destOrd="0" presId="urn:microsoft.com/office/officeart/2005/8/layout/hList9"/>
    <dgm:cxn modelId="{E6EBCCBD-BED1-4B78-B094-C85F5E07F009}" type="presParOf" srcId="{9FCED50F-86EC-4ACC-BA5C-0208009F7090}" destId="{60D6C51F-17A7-4A19-9584-18DBB5032A6E}" srcOrd="0" destOrd="0" presId="urn:microsoft.com/office/officeart/2005/8/layout/hList9"/>
    <dgm:cxn modelId="{E15EDA96-8A61-450F-A165-6F080190DDC9}" type="presParOf" srcId="{9FCED50F-86EC-4ACC-BA5C-0208009F7090}" destId="{6274889C-EA4D-4F86-83A6-748FCC9F325C}" srcOrd="1" destOrd="0" presId="urn:microsoft.com/office/officeart/2005/8/layout/hList9"/>
    <dgm:cxn modelId="{3BD80045-99A7-4BCC-914E-52F2625C7773}" type="presParOf" srcId="{6274889C-EA4D-4F86-83A6-748FCC9F325C}" destId="{E0D5DF2F-FA25-4DFB-8C0B-C92407B51D12}" srcOrd="0" destOrd="0" presId="urn:microsoft.com/office/officeart/2005/8/layout/hList9"/>
    <dgm:cxn modelId="{8DF7733D-8E3E-4730-90DC-65666DB0AF00}" type="presParOf" srcId="{6274889C-EA4D-4F86-83A6-748FCC9F325C}" destId="{E5D6BFB9-2C0D-43C7-9430-D9776C99A30F}" srcOrd="1" destOrd="0" presId="urn:microsoft.com/office/officeart/2005/8/layout/hList9"/>
    <dgm:cxn modelId="{0B578FC3-43F5-494A-B8C3-F7D98E123AAC}" type="presParOf" srcId="{CAF1B74D-0071-4A05-87C6-0DB640ECBA6C}" destId="{0E3CBE61-2EED-4CCB-A90C-CB7A6ECBCE07}" srcOrd="12" destOrd="0" presId="urn:microsoft.com/office/officeart/2005/8/layout/hList9"/>
    <dgm:cxn modelId="{3211686C-087E-4CD2-B63F-FC7D42470BF3}" type="presParOf" srcId="{CAF1B74D-0071-4A05-87C6-0DB640ECBA6C}" destId="{3E650310-4417-4939-BE70-936BA66F088F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5C4B87-FBA8-45C9-9EA0-0500F008EC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</dgm:pt>
    <dgm:pt modelId="{93C1F5CF-EBDD-49FD-9E66-4511B5FAA19B}">
      <dgm:prSet phldrT="[Text]" custT="1"/>
      <dgm:spPr>
        <a:solidFill>
          <a:srgbClr val="9AD1DC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Each day, approximately </a:t>
          </a:r>
          <a:r>
            <a:rPr lang="en-US" sz="1800" b="1" dirty="0">
              <a:solidFill>
                <a:schemeClr val="tx1"/>
              </a:solidFill>
            </a:rPr>
            <a:t>100 babies </a:t>
          </a:r>
          <a:r>
            <a:rPr lang="en-US" sz="1800" dirty="0">
              <a:solidFill>
                <a:schemeClr val="tx1"/>
              </a:solidFill>
            </a:rPr>
            <a:t>are born in Mississippi.</a:t>
          </a:r>
        </a:p>
      </dgm:t>
    </dgm:pt>
    <dgm:pt modelId="{5D54EFD7-D67B-4B55-A749-D7F945FD0B20}" type="parTrans" cxnId="{6B05D8E8-0F8E-40A4-850D-EE3F6E8C3A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9BEE23-7A5A-4127-AF8F-CC675E96A71E}" type="sibTrans" cxnId="{6B05D8E8-0F8E-40A4-850D-EE3F6E8C3A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C9D11F-2FAB-42A4-B269-134E27E2DE5C}">
      <dgm:prSet phldrT="[Text]" custT="1"/>
      <dgm:spPr>
        <a:solidFill>
          <a:srgbClr val="9AD1DC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Nearly </a:t>
          </a:r>
          <a:r>
            <a:rPr lang="en-US" sz="1800" b="1" dirty="0">
              <a:solidFill>
                <a:schemeClr val="tx1"/>
              </a:solidFill>
            </a:rPr>
            <a:t>one in four </a:t>
          </a:r>
          <a:r>
            <a:rPr lang="en-US" sz="1800" dirty="0">
              <a:solidFill>
                <a:schemeClr val="tx1"/>
              </a:solidFill>
            </a:rPr>
            <a:t>Mississippians are children</a:t>
          </a:r>
        </a:p>
      </dgm:t>
    </dgm:pt>
    <dgm:pt modelId="{FC733D88-15B7-4FAF-817E-7EFF329443D4}" type="parTrans" cxnId="{9FFB13C7-B4C0-4A8A-B712-56AEAAB64A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7119D0-7F31-4330-9598-51538F26DFF3}" type="sibTrans" cxnId="{9FFB13C7-B4C0-4A8A-B712-56AEAAB64A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C2D942-8E7D-400D-BD39-1F6EBFE97B32}">
      <dgm:prSet phldrT="[Text]" custT="1"/>
      <dgm:spPr>
        <a:solidFill>
          <a:srgbClr val="9AD1DC"/>
        </a:solidFill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Among all children in MS, </a:t>
          </a:r>
          <a:r>
            <a:rPr lang="en-US" sz="1800" b="1" dirty="0">
              <a:solidFill>
                <a:schemeClr val="tx1"/>
              </a:solidFill>
            </a:rPr>
            <a:t>one in four </a:t>
          </a:r>
          <a:r>
            <a:rPr lang="en-US" sz="1800" dirty="0">
              <a:solidFill>
                <a:schemeClr val="tx1"/>
              </a:solidFill>
            </a:rPr>
            <a:t>are young children</a:t>
          </a:r>
        </a:p>
      </dgm:t>
    </dgm:pt>
    <dgm:pt modelId="{E39E8067-3142-4718-95EB-7682F3BBCEEE}" type="parTrans" cxnId="{B3636B04-070C-4B1F-A6BB-887B91DF7D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01D7CA-69EB-4951-AE44-BB3F0F602493}" type="sibTrans" cxnId="{B3636B04-070C-4B1F-A6BB-887B91DF7D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191D64-59B2-4698-8CC0-9424F9D4C01D}">
      <dgm:prSet phldrT="[Text]" custT="1"/>
      <dgm:spPr>
        <a:solidFill>
          <a:srgbClr val="9AD1DC"/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51%</a:t>
          </a:r>
          <a:r>
            <a:rPr lang="en-US" sz="1600" dirty="0">
              <a:solidFill>
                <a:schemeClr val="tx1"/>
              </a:solidFill>
            </a:rPr>
            <a:t> of children under age 5 in MS are </a:t>
          </a:r>
          <a:r>
            <a:rPr lang="en-US" sz="1600" b="1" dirty="0">
              <a:solidFill>
                <a:schemeClr val="tx1"/>
              </a:solidFill>
            </a:rPr>
            <a:t>children of color</a:t>
          </a:r>
        </a:p>
      </dgm:t>
    </dgm:pt>
    <dgm:pt modelId="{69FDAE87-390C-4654-AEA4-B858F861ECEA}" type="parTrans" cxnId="{55734379-4873-4B13-BCC8-88475BC8C7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4C0522-E6F6-4EA6-BC12-D73A2A00144E}" type="sibTrans" cxnId="{55734379-4873-4B13-BCC8-88475BC8C7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621615-DE38-44EC-8BC9-87D77BA6865F}" type="pres">
      <dgm:prSet presAssocID="{125C4B87-FBA8-45C9-9EA0-0500F008ECCB}" presName="Name0" presStyleCnt="0">
        <dgm:presLayoutVars>
          <dgm:chMax val="7"/>
          <dgm:chPref val="7"/>
          <dgm:dir/>
        </dgm:presLayoutVars>
      </dgm:prSet>
      <dgm:spPr/>
    </dgm:pt>
    <dgm:pt modelId="{B0D1088B-8E01-4500-A1D3-115FD3448EB8}" type="pres">
      <dgm:prSet presAssocID="{125C4B87-FBA8-45C9-9EA0-0500F008ECCB}" presName="Name1" presStyleCnt="0"/>
      <dgm:spPr/>
    </dgm:pt>
    <dgm:pt modelId="{ACB943FE-4C93-42CD-B1B3-93ED32AD07DD}" type="pres">
      <dgm:prSet presAssocID="{125C4B87-FBA8-45C9-9EA0-0500F008ECCB}" presName="cycle" presStyleCnt="0"/>
      <dgm:spPr/>
    </dgm:pt>
    <dgm:pt modelId="{4C36B34E-97B7-4B18-BB6E-17F891640D99}" type="pres">
      <dgm:prSet presAssocID="{125C4B87-FBA8-45C9-9EA0-0500F008ECCB}" presName="srcNode" presStyleLbl="node1" presStyleIdx="0" presStyleCnt="4"/>
      <dgm:spPr/>
    </dgm:pt>
    <dgm:pt modelId="{A8D4164D-9646-4820-AE2B-FB9E1C538DC0}" type="pres">
      <dgm:prSet presAssocID="{125C4B87-FBA8-45C9-9EA0-0500F008ECCB}" presName="conn" presStyleLbl="parChTrans1D2" presStyleIdx="0" presStyleCnt="1"/>
      <dgm:spPr/>
    </dgm:pt>
    <dgm:pt modelId="{B0A1E0EE-0464-4321-9A21-1849F19F49C4}" type="pres">
      <dgm:prSet presAssocID="{125C4B87-FBA8-45C9-9EA0-0500F008ECCB}" presName="extraNode" presStyleLbl="node1" presStyleIdx="0" presStyleCnt="4"/>
      <dgm:spPr/>
    </dgm:pt>
    <dgm:pt modelId="{3A232F6A-20A5-4D09-83FF-3A5873756920}" type="pres">
      <dgm:prSet presAssocID="{125C4B87-FBA8-45C9-9EA0-0500F008ECCB}" presName="dstNode" presStyleLbl="node1" presStyleIdx="0" presStyleCnt="4"/>
      <dgm:spPr/>
    </dgm:pt>
    <dgm:pt modelId="{090AEDF7-F74E-4FCA-A775-0879459D6C56}" type="pres">
      <dgm:prSet presAssocID="{93C1F5CF-EBDD-49FD-9E66-4511B5FAA19B}" presName="text_1" presStyleLbl="node1" presStyleIdx="0" presStyleCnt="4">
        <dgm:presLayoutVars>
          <dgm:bulletEnabled val="1"/>
        </dgm:presLayoutVars>
      </dgm:prSet>
      <dgm:spPr/>
    </dgm:pt>
    <dgm:pt modelId="{EA8F4A87-F6B1-461A-AF8E-7F4883689853}" type="pres">
      <dgm:prSet presAssocID="{93C1F5CF-EBDD-49FD-9E66-4511B5FAA19B}" presName="accent_1" presStyleCnt="0"/>
      <dgm:spPr/>
    </dgm:pt>
    <dgm:pt modelId="{F04C1BCB-004A-4231-A2C6-C8F48165ABEF}" type="pres">
      <dgm:prSet presAssocID="{93C1F5CF-EBDD-49FD-9E66-4511B5FAA19B}" presName="accentRepeatNode" presStyleLbl="solidFgAcc1" presStyleIdx="0" presStyleCnt="4"/>
      <dgm:spPr/>
    </dgm:pt>
    <dgm:pt modelId="{AB949556-4C91-4E0D-9D13-D2104523D696}" type="pres">
      <dgm:prSet presAssocID="{A8C9D11F-2FAB-42A4-B269-134E27E2DE5C}" presName="text_2" presStyleLbl="node1" presStyleIdx="1" presStyleCnt="4">
        <dgm:presLayoutVars>
          <dgm:bulletEnabled val="1"/>
        </dgm:presLayoutVars>
      </dgm:prSet>
      <dgm:spPr/>
    </dgm:pt>
    <dgm:pt modelId="{0F277207-8194-447C-BFEB-53964D030BD1}" type="pres">
      <dgm:prSet presAssocID="{A8C9D11F-2FAB-42A4-B269-134E27E2DE5C}" presName="accent_2" presStyleCnt="0"/>
      <dgm:spPr/>
    </dgm:pt>
    <dgm:pt modelId="{95F157E3-4713-4A38-8EF9-2DC8856FCCB5}" type="pres">
      <dgm:prSet presAssocID="{A8C9D11F-2FAB-42A4-B269-134E27E2DE5C}" presName="accentRepeatNode" presStyleLbl="solidFgAcc1" presStyleIdx="1" presStyleCnt="4"/>
      <dgm:spPr/>
    </dgm:pt>
    <dgm:pt modelId="{8DE726C1-0FDD-487E-937E-C4D9F94FCBDA}" type="pres">
      <dgm:prSet presAssocID="{03C2D942-8E7D-400D-BD39-1F6EBFE97B32}" presName="text_3" presStyleLbl="node1" presStyleIdx="2" presStyleCnt="4">
        <dgm:presLayoutVars>
          <dgm:bulletEnabled val="1"/>
        </dgm:presLayoutVars>
      </dgm:prSet>
      <dgm:spPr/>
    </dgm:pt>
    <dgm:pt modelId="{A71B1B69-CD06-4CD0-9937-BC714B468BA0}" type="pres">
      <dgm:prSet presAssocID="{03C2D942-8E7D-400D-BD39-1F6EBFE97B32}" presName="accent_3" presStyleCnt="0"/>
      <dgm:spPr/>
    </dgm:pt>
    <dgm:pt modelId="{C8E2FD42-CD0D-422B-B857-41CC00A1749B}" type="pres">
      <dgm:prSet presAssocID="{03C2D942-8E7D-400D-BD39-1F6EBFE97B32}" presName="accentRepeatNode" presStyleLbl="solidFgAcc1" presStyleIdx="2" presStyleCnt="4"/>
      <dgm:spPr/>
    </dgm:pt>
    <dgm:pt modelId="{CC21EC02-D640-4149-B9A5-1C8B28723F30}" type="pres">
      <dgm:prSet presAssocID="{A0191D64-59B2-4698-8CC0-9424F9D4C01D}" presName="text_4" presStyleLbl="node1" presStyleIdx="3" presStyleCnt="4">
        <dgm:presLayoutVars>
          <dgm:bulletEnabled val="1"/>
        </dgm:presLayoutVars>
      </dgm:prSet>
      <dgm:spPr/>
    </dgm:pt>
    <dgm:pt modelId="{6A4F4F03-F448-4B7C-B4E6-34906BD6CFF0}" type="pres">
      <dgm:prSet presAssocID="{A0191D64-59B2-4698-8CC0-9424F9D4C01D}" presName="accent_4" presStyleCnt="0"/>
      <dgm:spPr/>
    </dgm:pt>
    <dgm:pt modelId="{0BE0D66F-90C1-4202-9129-267B4AE26F46}" type="pres">
      <dgm:prSet presAssocID="{A0191D64-59B2-4698-8CC0-9424F9D4C01D}" presName="accentRepeatNode" presStyleLbl="solidFgAcc1" presStyleIdx="3" presStyleCnt="4"/>
      <dgm:spPr/>
    </dgm:pt>
  </dgm:ptLst>
  <dgm:cxnLst>
    <dgm:cxn modelId="{B3636B04-070C-4B1F-A6BB-887B91DF7D3C}" srcId="{125C4B87-FBA8-45C9-9EA0-0500F008ECCB}" destId="{03C2D942-8E7D-400D-BD39-1F6EBFE97B32}" srcOrd="2" destOrd="0" parTransId="{E39E8067-3142-4718-95EB-7682F3BBCEEE}" sibTransId="{4B01D7CA-69EB-4951-AE44-BB3F0F602493}"/>
    <dgm:cxn modelId="{62026228-9A99-4C9F-8C0C-0433F2388EA8}" type="presOf" srcId="{A0191D64-59B2-4698-8CC0-9424F9D4C01D}" destId="{CC21EC02-D640-4149-B9A5-1C8B28723F30}" srcOrd="0" destOrd="0" presId="urn:microsoft.com/office/officeart/2008/layout/VerticalCurvedList"/>
    <dgm:cxn modelId="{971B0646-45B0-49B7-BE20-B2A70D9752CE}" type="presOf" srcId="{989BEE23-7A5A-4127-AF8F-CC675E96A71E}" destId="{A8D4164D-9646-4820-AE2B-FB9E1C538DC0}" srcOrd="0" destOrd="0" presId="urn:microsoft.com/office/officeart/2008/layout/VerticalCurvedList"/>
    <dgm:cxn modelId="{BE129E67-8A88-407B-9C15-021E58AB9F24}" type="presOf" srcId="{93C1F5CF-EBDD-49FD-9E66-4511B5FAA19B}" destId="{090AEDF7-F74E-4FCA-A775-0879459D6C56}" srcOrd="0" destOrd="0" presId="urn:microsoft.com/office/officeart/2008/layout/VerticalCurvedList"/>
    <dgm:cxn modelId="{4BE37475-E77E-466E-A217-3973BA46F2FF}" type="presOf" srcId="{A8C9D11F-2FAB-42A4-B269-134E27E2DE5C}" destId="{AB949556-4C91-4E0D-9D13-D2104523D696}" srcOrd="0" destOrd="0" presId="urn:microsoft.com/office/officeart/2008/layout/VerticalCurvedList"/>
    <dgm:cxn modelId="{55734379-4873-4B13-BCC8-88475BC8C724}" srcId="{125C4B87-FBA8-45C9-9EA0-0500F008ECCB}" destId="{A0191D64-59B2-4698-8CC0-9424F9D4C01D}" srcOrd="3" destOrd="0" parTransId="{69FDAE87-390C-4654-AEA4-B858F861ECEA}" sibTransId="{314C0522-E6F6-4EA6-BC12-D73A2A00144E}"/>
    <dgm:cxn modelId="{70BA327B-A6CA-4A12-B120-9ACDF27E417A}" type="presOf" srcId="{125C4B87-FBA8-45C9-9EA0-0500F008ECCB}" destId="{0F621615-DE38-44EC-8BC9-87D77BA6865F}" srcOrd="0" destOrd="0" presId="urn:microsoft.com/office/officeart/2008/layout/VerticalCurvedList"/>
    <dgm:cxn modelId="{6813DFA5-8C77-4CA1-AD13-3732A6B51C44}" type="presOf" srcId="{03C2D942-8E7D-400D-BD39-1F6EBFE97B32}" destId="{8DE726C1-0FDD-487E-937E-C4D9F94FCBDA}" srcOrd="0" destOrd="0" presId="urn:microsoft.com/office/officeart/2008/layout/VerticalCurvedList"/>
    <dgm:cxn modelId="{9FFB13C7-B4C0-4A8A-B712-56AEAAB64A3A}" srcId="{125C4B87-FBA8-45C9-9EA0-0500F008ECCB}" destId="{A8C9D11F-2FAB-42A4-B269-134E27E2DE5C}" srcOrd="1" destOrd="0" parTransId="{FC733D88-15B7-4FAF-817E-7EFF329443D4}" sibTransId="{E77119D0-7F31-4330-9598-51538F26DFF3}"/>
    <dgm:cxn modelId="{6B05D8E8-0F8E-40A4-850D-EE3F6E8C3AB5}" srcId="{125C4B87-FBA8-45C9-9EA0-0500F008ECCB}" destId="{93C1F5CF-EBDD-49FD-9E66-4511B5FAA19B}" srcOrd="0" destOrd="0" parTransId="{5D54EFD7-D67B-4B55-A749-D7F945FD0B20}" sibTransId="{989BEE23-7A5A-4127-AF8F-CC675E96A71E}"/>
    <dgm:cxn modelId="{2C609150-6999-4B3A-91EB-B7E6FFF0D2F5}" type="presParOf" srcId="{0F621615-DE38-44EC-8BC9-87D77BA6865F}" destId="{B0D1088B-8E01-4500-A1D3-115FD3448EB8}" srcOrd="0" destOrd="0" presId="urn:microsoft.com/office/officeart/2008/layout/VerticalCurvedList"/>
    <dgm:cxn modelId="{238E1EFD-EB58-48E1-ACF5-D3A4C7598D43}" type="presParOf" srcId="{B0D1088B-8E01-4500-A1D3-115FD3448EB8}" destId="{ACB943FE-4C93-42CD-B1B3-93ED32AD07DD}" srcOrd="0" destOrd="0" presId="urn:microsoft.com/office/officeart/2008/layout/VerticalCurvedList"/>
    <dgm:cxn modelId="{6C538421-1BA0-4C35-A081-CEED3BEECB7A}" type="presParOf" srcId="{ACB943FE-4C93-42CD-B1B3-93ED32AD07DD}" destId="{4C36B34E-97B7-4B18-BB6E-17F891640D99}" srcOrd="0" destOrd="0" presId="urn:microsoft.com/office/officeart/2008/layout/VerticalCurvedList"/>
    <dgm:cxn modelId="{CBAA5433-B2E7-4616-B76D-ABB3D7CEF927}" type="presParOf" srcId="{ACB943FE-4C93-42CD-B1B3-93ED32AD07DD}" destId="{A8D4164D-9646-4820-AE2B-FB9E1C538DC0}" srcOrd="1" destOrd="0" presId="urn:microsoft.com/office/officeart/2008/layout/VerticalCurvedList"/>
    <dgm:cxn modelId="{22240491-3A1B-43DC-945F-B59717D7265F}" type="presParOf" srcId="{ACB943FE-4C93-42CD-B1B3-93ED32AD07DD}" destId="{B0A1E0EE-0464-4321-9A21-1849F19F49C4}" srcOrd="2" destOrd="0" presId="urn:microsoft.com/office/officeart/2008/layout/VerticalCurvedList"/>
    <dgm:cxn modelId="{BB8E30D2-A20B-4754-8021-7DA7B62D157E}" type="presParOf" srcId="{ACB943FE-4C93-42CD-B1B3-93ED32AD07DD}" destId="{3A232F6A-20A5-4D09-83FF-3A5873756920}" srcOrd="3" destOrd="0" presId="urn:microsoft.com/office/officeart/2008/layout/VerticalCurvedList"/>
    <dgm:cxn modelId="{5F9E970C-5AAB-4FA3-87DD-4B9983A88E93}" type="presParOf" srcId="{B0D1088B-8E01-4500-A1D3-115FD3448EB8}" destId="{090AEDF7-F74E-4FCA-A775-0879459D6C56}" srcOrd="1" destOrd="0" presId="urn:microsoft.com/office/officeart/2008/layout/VerticalCurvedList"/>
    <dgm:cxn modelId="{A42800CF-48A3-4400-98B8-53370F92736D}" type="presParOf" srcId="{B0D1088B-8E01-4500-A1D3-115FD3448EB8}" destId="{EA8F4A87-F6B1-461A-AF8E-7F4883689853}" srcOrd="2" destOrd="0" presId="urn:microsoft.com/office/officeart/2008/layout/VerticalCurvedList"/>
    <dgm:cxn modelId="{CD941130-048E-447B-B4E4-19C202CD9871}" type="presParOf" srcId="{EA8F4A87-F6B1-461A-AF8E-7F4883689853}" destId="{F04C1BCB-004A-4231-A2C6-C8F48165ABEF}" srcOrd="0" destOrd="0" presId="urn:microsoft.com/office/officeart/2008/layout/VerticalCurvedList"/>
    <dgm:cxn modelId="{199EFC95-F09C-470C-9D68-AADFACFECD72}" type="presParOf" srcId="{B0D1088B-8E01-4500-A1D3-115FD3448EB8}" destId="{AB949556-4C91-4E0D-9D13-D2104523D696}" srcOrd="3" destOrd="0" presId="urn:microsoft.com/office/officeart/2008/layout/VerticalCurvedList"/>
    <dgm:cxn modelId="{6277035A-A01E-43B2-9781-B3458BD51BAD}" type="presParOf" srcId="{B0D1088B-8E01-4500-A1D3-115FD3448EB8}" destId="{0F277207-8194-447C-BFEB-53964D030BD1}" srcOrd="4" destOrd="0" presId="urn:microsoft.com/office/officeart/2008/layout/VerticalCurvedList"/>
    <dgm:cxn modelId="{C8F6E4FA-3342-44D8-8D4E-E1AC0937D67A}" type="presParOf" srcId="{0F277207-8194-447C-BFEB-53964D030BD1}" destId="{95F157E3-4713-4A38-8EF9-2DC8856FCCB5}" srcOrd="0" destOrd="0" presId="urn:microsoft.com/office/officeart/2008/layout/VerticalCurvedList"/>
    <dgm:cxn modelId="{0099C1FF-FA5A-4DB5-B34C-906D0183CEBA}" type="presParOf" srcId="{B0D1088B-8E01-4500-A1D3-115FD3448EB8}" destId="{8DE726C1-0FDD-487E-937E-C4D9F94FCBDA}" srcOrd="5" destOrd="0" presId="urn:microsoft.com/office/officeart/2008/layout/VerticalCurvedList"/>
    <dgm:cxn modelId="{BAB11819-C9CE-45DB-8372-CE702FC35057}" type="presParOf" srcId="{B0D1088B-8E01-4500-A1D3-115FD3448EB8}" destId="{A71B1B69-CD06-4CD0-9937-BC714B468BA0}" srcOrd="6" destOrd="0" presId="urn:microsoft.com/office/officeart/2008/layout/VerticalCurvedList"/>
    <dgm:cxn modelId="{B5375F74-E0A7-4423-9C0C-0DB57ED704B4}" type="presParOf" srcId="{A71B1B69-CD06-4CD0-9937-BC714B468BA0}" destId="{C8E2FD42-CD0D-422B-B857-41CC00A1749B}" srcOrd="0" destOrd="0" presId="urn:microsoft.com/office/officeart/2008/layout/VerticalCurvedList"/>
    <dgm:cxn modelId="{D9E6D3F3-8EB4-41E9-95ED-E8F23830CC58}" type="presParOf" srcId="{B0D1088B-8E01-4500-A1D3-115FD3448EB8}" destId="{CC21EC02-D640-4149-B9A5-1C8B28723F30}" srcOrd="7" destOrd="0" presId="urn:microsoft.com/office/officeart/2008/layout/VerticalCurvedList"/>
    <dgm:cxn modelId="{94B2CA0C-A351-4DD7-9A54-D27885C1AFCD}" type="presParOf" srcId="{B0D1088B-8E01-4500-A1D3-115FD3448EB8}" destId="{6A4F4F03-F448-4B7C-B4E6-34906BD6CFF0}" srcOrd="8" destOrd="0" presId="urn:microsoft.com/office/officeart/2008/layout/VerticalCurvedList"/>
    <dgm:cxn modelId="{230BBD1F-B6D7-40E2-A471-65DF5EE8C9AD}" type="presParOf" srcId="{6A4F4F03-F448-4B7C-B4E6-34906BD6CFF0}" destId="{0BE0D66F-90C1-4202-9129-267B4AE26F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3CDE45-7E14-46EC-8F20-A00E6C39BCEC}" type="doc">
      <dgm:prSet loTypeId="urn:microsoft.com/office/officeart/2005/8/layout/hList9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4BB9A8-DF20-4284-AFAE-9EB800D4064D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 Learn</a:t>
          </a:r>
          <a:endParaRPr lang="en-US" dirty="0"/>
        </a:p>
      </dgm:t>
    </dgm:pt>
    <dgm:pt modelId="{E29E058D-34A9-4554-8531-A262BA2770F8}" type="parTrans" cxnId="{C1400C05-5151-4D76-99C9-4F2B32F8D328}">
      <dgm:prSet/>
      <dgm:spPr/>
      <dgm:t>
        <a:bodyPr/>
        <a:lstStyle/>
        <a:p>
          <a:endParaRPr lang="en-US"/>
        </a:p>
      </dgm:t>
    </dgm:pt>
    <dgm:pt modelId="{220B5CD4-3E4C-4256-BEAA-5648E24756F6}" type="sibTrans" cxnId="{C1400C05-5151-4D76-99C9-4F2B32F8D328}">
      <dgm:prSet/>
      <dgm:spPr/>
      <dgm:t>
        <a:bodyPr/>
        <a:lstStyle/>
        <a:p>
          <a:endParaRPr lang="en-US"/>
        </a:p>
      </dgm:t>
    </dgm:pt>
    <dgm:pt modelId="{81AE168C-5978-4E4E-A1AA-AE96BC9DE7B5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Adapt</a:t>
          </a:r>
        </a:p>
      </dgm:t>
    </dgm:pt>
    <dgm:pt modelId="{130AB234-D125-4E9C-B12D-422B0FDC75CD}" type="parTrans" cxnId="{59368634-C9EA-4B4F-A8F9-44E153294F6F}">
      <dgm:prSet/>
      <dgm:spPr/>
      <dgm:t>
        <a:bodyPr/>
        <a:lstStyle/>
        <a:p>
          <a:endParaRPr lang="en-US"/>
        </a:p>
      </dgm:t>
    </dgm:pt>
    <dgm:pt modelId="{FBDA3D24-2B18-44A0-B2A6-9329B4268EDF}" type="sibTrans" cxnId="{59368634-C9EA-4B4F-A8F9-44E153294F6F}">
      <dgm:prSet/>
      <dgm:spPr/>
      <dgm:t>
        <a:bodyPr/>
        <a:lstStyle/>
        <a:p>
          <a:endParaRPr lang="en-US"/>
        </a:p>
      </dgm:t>
    </dgm:pt>
    <dgm:pt modelId="{DABB9D07-A052-4551-ADD5-361371299B69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1" i="0" dirty="0"/>
            <a:t>Improve </a:t>
          </a:r>
        </a:p>
        <a:p>
          <a:pPr>
            <a:buFont typeface="+mj-lt"/>
            <a:buAutoNum type="arabicPeriod"/>
          </a:pPr>
          <a:r>
            <a:rPr lang="en-US" b="1" i="0" dirty="0"/>
            <a:t>&amp; </a:t>
          </a:r>
        </a:p>
        <a:p>
          <a:pPr>
            <a:buFont typeface="+mj-lt"/>
            <a:buAutoNum type="arabicPeriod"/>
          </a:pPr>
          <a:r>
            <a:rPr lang="en-US" b="1" i="0" dirty="0"/>
            <a:t>Encourage</a:t>
          </a:r>
          <a:r>
            <a:rPr lang="en-US" b="0" i="0" dirty="0"/>
            <a:t> </a:t>
          </a:r>
        </a:p>
      </dgm:t>
    </dgm:pt>
    <dgm:pt modelId="{2E7378BF-8FA7-4CE6-AC0A-C4B87317BE37}" type="parTrans" cxnId="{00F4E2E3-AA2D-4B72-95E3-AC10DD1E3AA4}">
      <dgm:prSet/>
      <dgm:spPr/>
      <dgm:t>
        <a:bodyPr/>
        <a:lstStyle/>
        <a:p>
          <a:endParaRPr lang="en-US"/>
        </a:p>
      </dgm:t>
    </dgm:pt>
    <dgm:pt modelId="{8152A7B5-4D16-4123-BFA5-BC8198109FDB}" type="sibTrans" cxnId="{00F4E2E3-AA2D-4B72-95E3-AC10DD1E3AA4}">
      <dgm:prSet/>
      <dgm:spPr/>
      <dgm:t>
        <a:bodyPr/>
        <a:lstStyle/>
        <a:p>
          <a:endParaRPr lang="en-US"/>
        </a:p>
      </dgm:t>
    </dgm:pt>
    <dgm:pt modelId="{9E782602-2B6F-42E9-89C3-8343E202C994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Lead with the data—always! Yes, qualitative and quantitative and disaggregate as available.</a:t>
          </a:r>
          <a:endParaRPr lang="en-US" dirty="0"/>
        </a:p>
      </dgm:t>
    </dgm:pt>
    <dgm:pt modelId="{C79F88EF-2F0B-46F9-8F0D-FBD979BE51BD}" type="parTrans" cxnId="{F9B79849-BAEB-47CE-9CCD-EB44E968EF52}">
      <dgm:prSet/>
      <dgm:spPr/>
      <dgm:t>
        <a:bodyPr/>
        <a:lstStyle/>
        <a:p>
          <a:endParaRPr lang="en-US"/>
        </a:p>
      </dgm:t>
    </dgm:pt>
    <dgm:pt modelId="{9AD201F7-1767-4824-8C29-D24F1C2841F9}" type="sibTrans" cxnId="{F9B79849-BAEB-47CE-9CCD-EB44E968EF52}">
      <dgm:prSet/>
      <dgm:spPr/>
      <dgm:t>
        <a:bodyPr/>
        <a:lstStyle/>
        <a:p>
          <a:endParaRPr lang="en-US"/>
        </a:p>
      </dgm:t>
    </dgm:pt>
    <dgm:pt modelId="{8236A908-9149-4361-92C8-6B258DB2042C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Once we know what the data is, then adapt our practices, our programs, our child care quality, our number of Pre-K slots, </a:t>
          </a:r>
          <a:r>
            <a:rPr lang="en-US" b="0" i="0" dirty="0" err="1"/>
            <a:t>etc</a:t>
          </a:r>
          <a:r>
            <a:rPr lang="en-US" b="0" i="0" dirty="0"/>
            <a:t>  can all be improved </a:t>
          </a:r>
        </a:p>
      </dgm:t>
    </dgm:pt>
    <dgm:pt modelId="{0E5E0098-3501-4187-AE0B-805EEC7B2DDF}" type="parTrans" cxnId="{0191C692-E9B0-40F4-9037-4692247EBC51}">
      <dgm:prSet/>
      <dgm:spPr/>
      <dgm:t>
        <a:bodyPr/>
        <a:lstStyle/>
        <a:p>
          <a:endParaRPr lang="en-US"/>
        </a:p>
      </dgm:t>
    </dgm:pt>
    <dgm:pt modelId="{8895753E-69F2-4BAB-9BAC-2C8945933A55}" type="sibTrans" cxnId="{0191C692-E9B0-40F4-9037-4692247EBC51}">
      <dgm:prSet/>
      <dgm:spPr/>
      <dgm:t>
        <a:bodyPr/>
        <a:lstStyle/>
        <a:p>
          <a:endParaRPr lang="en-US"/>
        </a:p>
      </dgm:t>
    </dgm:pt>
    <dgm:pt modelId="{56A9EF6C-1158-45A2-8F1A-0EB1DD43D91D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 dirty="0"/>
            <a:t>Critical thinking about how this research can inform evidence- based to improve action on behalf of children in Mississippi</a:t>
          </a:r>
        </a:p>
      </dgm:t>
    </dgm:pt>
    <dgm:pt modelId="{CA1D947E-4494-4F7B-BAB6-F1CFBE14B0AC}" type="parTrans" cxnId="{5FCB570B-DA2D-4FB0-A951-D8213C9BD7FE}">
      <dgm:prSet/>
      <dgm:spPr/>
      <dgm:t>
        <a:bodyPr/>
        <a:lstStyle/>
        <a:p>
          <a:endParaRPr lang="en-US"/>
        </a:p>
      </dgm:t>
    </dgm:pt>
    <dgm:pt modelId="{4AC70766-B572-40F9-8650-FA9B47CA8AB7}" type="sibTrans" cxnId="{5FCB570B-DA2D-4FB0-A951-D8213C9BD7FE}">
      <dgm:prSet/>
      <dgm:spPr/>
      <dgm:t>
        <a:bodyPr/>
        <a:lstStyle/>
        <a:p>
          <a:endParaRPr lang="en-US"/>
        </a:p>
      </dgm:t>
    </dgm:pt>
    <dgm:pt modelId="{CAF1B74D-0071-4A05-87C6-0DB640ECBA6C}" type="pres">
      <dgm:prSet presAssocID="{BB3CDE45-7E14-46EC-8F20-A00E6C39BCEC}" presName="list" presStyleCnt="0">
        <dgm:presLayoutVars>
          <dgm:dir/>
          <dgm:animLvl val="lvl"/>
        </dgm:presLayoutVars>
      </dgm:prSet>
      <dgm:spPr/>
    </dgm:pt>
    <dgm:pt modelId="{A2EFED09-96B2-4A66-B401-DB0C8A98A516}" type="pres">
      <dgm:prSet presAssocID="{4D4BB9A8-DF20-4284-AFAE-9EB800D4064D}" presName="posSpace" presStyleCnt="0"/>
      <dgm:spPr/>
    </dgm:pt>
    <dgm:pt modelId="{9232828A-EAB8-40D1-B018-FE3DBA392239}" type="pres">
      <dgm:prSet presAssocID="{4D4BB9A8-DF20-4284-AFAE-9EB800D4064D}" presName="vertFlow" presStyleCnt="0"/>
      <dgm:spPr/>
    </dgm:pt>
    <dgm:pt modelId="{E11E6E3B-E6FE-4A1D-AD59-AB1C2EDFCE59}" type="pres">
      <dgm:prSet presAssocID="{4D4BB9A8-DF20-4284-AFAE-9EB800D4064D}" presName="topSpace" presStyleCnt="0"/>
      <dgm:spPr/>
    </dgm:pt>
    <dgm:pt modelId="{B4E5B26B-5963-43BF-9ED8-9C17FCBFA397}" type="pres">
      <dgm:prSet presAssocID="{4D4BB9A8-DF20-4284-AFAE-9EB800D4064D}" presName="firstComp" presStyleCnt="0"/>
      <dgm:spPr/>
    </dgm:pt>
    <dgm:pt modelId="{721485D1-60D9-45B0-A7FD-63A1F3796BB2}" type="pres">
      <dgm:prSet presAssocID="{4D4BB9A8-DF20-4284-AFAE-9EB800D4064D}" presName="firstChild" presStyleLbl="bgAccFollowNode1" presStyleIdx="0" presStyleCnt="3"/>
      <dgm:spPr/>
    </dgm:pt>
    <dgm:pt modelId="{D7673D2E-4755-404A-A351-453FF7D63E2A}" type="pres">
      <dgm:prSet presAssocID="{4D4BB9A8-DF20-4284-AFAE-9EB800D4064D}" presName="firstChildTx" presStyleLbl="bgAccFollowNode1" presStyleIdx="0" presStyleCnt="3">
        <dgm:presLayoutVars>
          <dgm:bulletEnabled val="1"/>
        </dgm:presLayoutVars>
      </dgm:prSet>
      <dgm:spPr/>
    </dgm:pt>
    <dgm:pt modelId="{5EB0D242-A9E1-457A-BE25-48F72FD516A8}" type="pres">
      <dgm:prSet presAssocID="{4D4BB9A8-DF20-4284-AFAE-9EB800D4064D}" presName="negSpace" presStyleCnt="0"/>
      <dgm:spPr/>
    </dgm:pt>
    <dgm:pt modelId="{68A1494C-0C53-4827-A125-CDB517EB29F0}" type="pres">
      <dgm:prSet presAssocID="{4D4BB9A8-DF20-4284-AFAE-9EB800D4064D}" presName="circle" presStyleLbl="node1" presStyleIdx="0" presStyleCnt="3"/>
      <dgm:spPr/>
    </dgm:pt>
    <dgm:pt modelId="{8363D721-4356-4163-899C-0CC7BEACBE92}" type="pres">
      <dgm:prSet presAssocID="{220B5CD4-3E4C-4256-BEAA-5648E24756F6}" presName="transSpace" presStyleCnt="0"/>
      <dgm:spPr/>
    </dgm:pt>
    <dgm:pt modelId="{5DE8F382-2F46-4F62-9808-1B9E2A0FEF55}" type="pres">
      <dgm:prSet presAssocID="{81AE168C-5978-4E4E-A1AA-AE96BC9DE7B5}" presName="posSpace" presStyleCnt="0"/>
      <dgm:spPr/>
    </dgm:pt>
    <dgm:pt modelId="{41EB031B-C0F9-4EC7-AD88-538E6CFEF839}" type="pres">
      <dgm:prSet presAssocID="{81AE168C-5978-4E4E-A1AA-AE96BC9DE7B5}" presName="vertFlow" presStyleCnt="0"/>
      <dgm:spPr/>
    </dgm:pt>
    <dgm:pt modelId="{4EC98D98-EDE6-460B-A059-80AF1D8FA518}" type="pres">
      <dgm:prSet presAssocID="{81AE168C-5978-4E4E-A1AA-AE96BC9DE7B5}" presName="topSpace" presStyleCnt="0"/>
      <dgm:spPr/>
    </dgm:pt>
    <dgm:pt modelId="{8374F304-6B9A-404B-80B7-97AA531614FE}" type="pres">
      <dgm:prSet presAssocID="{81AE168C-5978-4E4E-A1AA-AE96BC9DE7B5}" presName="firstComp" presStyleCnt="0"/>
      <dgm:spPr/>
    </dgm:pt>
    <dgm:pt modelId="{74FB921B-E80B-4575-8BAA-7397C894B647}" type="pres">
      <dgm:prSet presAssocID="{81AE168C-5978-4E4E-A1AA-AE96BC9DE7B5}" presName="firstChild" presStyleLbl="bgAccFollowNode1" presStyleIdx="1" presStyleCnt="3"/>
      <dgm:spPr/>
    </dgm:pt>
    <dgm:pt modelId="{54E5968F-B3DB-4AB1-A24B-59B219C3E0F1}" type="pres">
      <dgm:prSet presAssocID="{81AE168C-5978-4E4E-A1AA-AE96BC9DE7B5}" presName="firstChildTx" presStyleLbl="bgAccFollowNode1" presStyleIdx="1" presStyleCnt="3">
        <dgm:presLayoutVars>
          <dgm:bulletEnabled val="1"/>
        </dgm:presLayoutVars>
      </dgm:prSet>
      <dgm:spPr/>
    </dgm:pt>
    <dgm:pt modelId="{E1DCE960-77E8-417E-BFFF-1764973FB0AF}" type="pres">
      <dgm:prSet presAssocID="{81AE168C-5978-4E4E-A1AA-AE96BC9DE7B5}" presName="negSpace" presStyleCnt="0"/>
      <dgm:spPr/>
    </dgm:pt>
    <dgm:pt modelId="{2986B463-3D44-42DA-8DCB-5580EC12EF4C}" type="pres">
      <dgm:prSet presAssocID="{81AE168C-5978-4E4E-A1AA-AE96BC9DE7B5}" presName="circle" presStyleLbl="node1" presStyleIdx="1" presStyleCnt="3"/>
      <dgm:spPr/>
    </dgm:pt>
    <dgm:pt modelId="{126E5B60-8927-4E5B-B9AD-80ED652D8345}" type="pres">
      <dgm:prSet presAssocID="{FBDA3D24-2B18-44A0-B2A6-9329B4268EDF}" presName="transSpace" presStyleCnt="0"/>
      <dgm:spPr/>
    </dgm:pt>
    <dgm:pt modelId="{D8E00CBE-6F9D-4E3E-AF7A-53F8A35453C4}" type="pres">
      <dgm:prSet presAssocID="{DABB9D07-A052-4551-ADD5-361371299B69}" presName="posSpace" presStyleCnt="0"/>
      <dgm:spPr/>
    </dgm:pt>
    <dgm:pt modelId="{9FCED50F-86EC-4ACC-BA5C-0208009F7090}" type="pres">
      <dgm:prSet presAssocID="{DABB9D07-A052-4551-ADD5-361371299B69}" presName="vertFlow" presStyleCnt="0"/>
      <dgm:spPr/>
    </dgm:pt>
    <dgm:pt modelId="{60D6C51F-17A7-4A19-9584-18DBB5032A6E}" type="pres">
      <dgm:prSet presAssocID="{DABB9D07-A052-4551-ADD5-361371299B69}" presName="topSpace" presStyleCnt="0"/>
      <dgm:spPr/>
    </dgm:pt>
    <dgm:pt modelId="{6274889C-EA4D-4F86-83A6-748FCC9F325C}" type="pres">
      <dgm:prSet presAssocID="{DABB9D07-A052-4551-ADD5-361371299B69}" presName="firstComp" presStyleCnt="0"/>
      <dgm:spPr/>
    </dgm:pt>
    <dgm:pt modelId="{E0D5DF2F-FA25-4DFB-8C0B-C92407B51D12}" type="pres">
      <dgm:prSet presAssocID="{DABB9D07-A052-4551-ADD5-361371299B69}" presName="firstChild" presStyleLbl="bgAccFollowNode1" presStyleIdx="2" presStyleCnt="3"/>
      <dgm:spPr/>
    </dgm:pt>
    <dgm:pt modelId="{E5D6BFB9-2C0D-43C7-9430-D9776C99A30F}" type="pres">
      <dgm:prSet presAssocID="{DABB9D07-A052-4551-ADD5-361371299B69}" presName="firstChildTx" presStyleLbl="bgAccFollowNode1" presStyleIdx="2" presStyleCnt="3">
        <dgm:presLayoutVars>
          <dgm:bulletEnabled val="1"/>
        </dgm:presLayoutVars>
      </dgm:prSet>
      <dgm:spPr/>
    </dgm:pt>
    <dgm:pt modelId="{0E3CBE61-2EED-4CCB-A90C-CB7A6ECBCE07}" type="pres">
      <dgm:prSet presAssocID="{DABB9D07-A052-4551-ADD5-361371299B69}" presName="negSpace" presStyleCnt="0"/>
      <dgm:spPr/>
    </dgm:pt>
    <dgm:pt modelId="{3E650310-4417-4939-BE70-936BA66F088F}" type="pres">
      <dgm:prSet presAssocID="{DABB9D07-A052-4551-ADD5-361371299B69}" presName="circle" presStyleLbl="node1" presStyleIdx="2" presStyleCnt="3"/>
      <dgm:spPr/>
    </dgm:pt>
  </dgm:ptLst>
  <dgm:cxnLst>
    <dgm:cxn modelId="{C1400C05-5151-4D76-99C9-4F2B32F8D328}" srcId="{BB3CDE45-7E14-46EC-8F20-A00E6C39BCEC}" destId="{4D4BB9A8-DF20-4284-AFAE-9EB800D4064D}" srcOrd="0" destOrd="0" parTransId="{E29E058D-34A9-4554-8531-A262BA2770F8}" sibTransId="{220B5CD4-3E4C-4256-BEAA-5648E24756F6}"/>
    <dgm:cxn modelId="{24A55A07-A9F5-41CA-9EF4-2CA97ABFC36F}" type="presOf" srcId="{56A9EF6C-1158-45A2-8F1A-0EB1DD43D91D}" destId="{E5D6BFB9-2C0D-43C7-9430-D9776C99A30F}" srcOrd="1" destOrd="0" presId="urn:microsoft.com/office/officeart/2005/8/layout/hList9"/>
    <dgm:cxn modelId="{5FCB570B-DA2D-4FB0-A951-D8213C9BD7FE}" srcId="{DABB9D07-A052-4551-ADD5-361371299B69}" destId="{56A9EF6C-1158-45A2-8F1A-0EB1DD43D91D}" srcOrd="0" destOrd="0" parTransId="{CA1D947E-4494-4F7B-BAB6-F1CFBE14B0AC}" sibTransId="{4AC70766-B572-40F9-8650-FA9B47CA8AB7}"/>
    <dgm:cxn modelId="{9F20491B-E24E-4A13-A53D-29B1FB1518F4}" type="presOf" srcId="{9E782602-2B6F-42E9-89C3-8343E202C994}" destId="{D7673D2E-4755-404A-A351-453FF7D63E2A}" srcOrd="1" destOrd="0" presId="urn:microsoft.com/office/officeart/2005/8/layout/hList9"/>
    <dgm:cxn modelId="{59368634-C9EA-4B4F-A8F9-44E153294F6F}" srcId="{BB3CDE45-7E14-46EC-8F20-A00E6C39BCEC}" destId="{81AE168C-5978-4E4E-A1AA-AE96BC9DE7B5}" srcOrd="1" destOrd="0" parTransId="{130AB234-D125-4E9C-B12D-422B0FDC75CD}" sibTransId="{FBDA3D24-2B18-44A0-B2A6-9329B4268EDF}"/>
    <dgm:cxn modelId="{F9B79849-BAEB-47CE-9CCD-EB44E968EF52}" srcId="{4D4BB9A8-DF20-4284-AFAE-9EB800D4064D}" destId="{9E782602-2B6F-42E9-89C3-8343E202C994}" srcOrd="0" destOrd="0" parTransId="{C79F88EF-2F0B-46F9-8F0D-FBD979BE51BD}" sibTransId="{9AD201F7-1767-4824-8C29-D24F1C2841F9}"/>
    <dgm:cxn modelId="{F71F5A6B-636D-4AA2-9486-40B124352DFF}" type="presOf" srcId="{BB3CDE45-7E14-46EC-8F20-A00E6C39BCEC}" destId="{CAF1B74D-0071-4A05-87C6-0DB640ECBA6C}" srcOrd="0" destOrd="0" presId="urn:microsoft.com/office/officeart/2005/8/layout/hList9"/>
    <dgm:cxn modelId="{0191C692-E9B0-40F4-9037-4692247EBC51}" srcId="{81AE168C-5978-4E4E-A1AA-AE96BC9DE7B5}" destId="{8236A908-9149-4361-92C8-6B258DB2042C}" srcOrd="0" destOrd="0" parTransId="{0E5E0098-3501-4187-AE0B-805EEC7B2DDF}" sibTransId="{8895753E-69F2-4BAB-9BAC-2C8945933A55}"/>
    <dgm:cxn modelId="{A2B8AA98-3297-4592-AD9E-51ACC9D7995B}" type="presOf" srcId="{4D4BB9A8-DF20-4284-AFAE-9EB800D4064D}" destId="{68A1494C-0C53-4827-A125-CDB517EB29F0}" srcOrd="0" destOrd="0" presId="urn:microsoft.com/office/officeart/2005/8/layout/hList9"/>
    <dgm:cxn modelId="{5473ED9F-6BD8-498D-B77C-4C45A775570E}" type="presOf" srcId="{8236A908-9149-4361-92C8-6B258DB2042C}" destId="{54E5968F-B3DB-4AB1-A24B-59B219C3E0F1}" srcOrd="1" destOrd="0" presId="urn:microsoft.com/office/officeart/2005/8/layout/hList9"/>
    <dgm:cxn modelId="{A448C6A6-A54C-4456-9B85-4CEA33E505E8}" type="presOf" srcId="{81AE168C-5978-4E4E-A1AA-AE96BC9DE7B5}" destId="{2986B463-3D44-42DA-8DCB-5580EC12EF4C}" srcOrd="0" destOrd="0" presId="urn:microsoft.com/office/officeart/2005/8/layout/hList9"/>
    <dgm:cxn modelId="{26958DA9-3883-4721-9210-A4590A6662AB}" type="presOf" srcId="{8236A908-9149-4361-92C8-6B258DB2042C}" destId="{74FB921B-E80B-4575-8BAA-7397C894B647}" srcOrd="0" destOrd="0" presId="urn:microsoft.com/office/officeart/2005/8/layout/hList9"/>
    <dgm:cxn modelId="{00F4E2E3-AA2D-4B72-95E3-AC10DD1E3AA4}" srcId="{BB3CDE45-7E14-46EC-8F20-A00E6C39BCEC}" destId="{DABB9D07-A052-4551-ADD5-361371299B69}" srcOrd="2" destOrd="0" parTransId="{2E7378BF-8FA7-4CE6-AC0A-C4B87317BE37}" sibTransId="{8152A7B5-4D16-4123-BFA5-BC8198109FDB}"/>
    <dgm:cxn modelId="{A9B738F2-CFB7-4078-8630-A1A1D8B89F88}" type="presOf" srcId="{DABB9D07-A052-4551-ADD5-361371299B69}" destId="{3E650310-4417-4939-BE70-936BA66F088F}" srcOrd="0" destOrd="0" presId="urn:microsoft.com/office/officeart/2005/8/layout/hList9"/>
    <dgm:cxn modelId="{2A163BF4-E3CB-4595-9E1F-FA53492BC850}" type="presOf" srcId="{9E782602-2B6F-42E9-89C3-8343E202C994}" destId="{721485D1-60D9-45B0-A7FD-63A1F3796BB2}" srcOrd="0" destOrd="0" presId="urn:microsoft.com/office/officeart/2005/8/layout/hList9"/>
    <dgm:cxn modelId="{92536CFB-6F78-43E6-A44E-85126E340903}" type="presOf" srcId="{56A9EF6C-1158-45A2-8F1A-0EB1DD43D91D}" destId="{E0D5DF2F-FA25-4DFB-8C0B-C92407B51D12}" srcOrd="0" destOrd="0" presId="urn:microsoft.com/office/officeart/2005/8/layout/hList9"/>
    <dgm:cxn modelId="{11092B9E-38A2-4413-AB93-2173E6305325}" type="presParOf" srcId="{CAF1B74D-0071-4A05-87C6-0DB640ECBA6C}" destId="{A2EFED09-96B2-4A66-B401-DB0C8A98A516}" srcOrd="0" destOrd="0" presId="urn:microsoft.com/office/officeart/2005/8/layout/hList9"/>
    <dgm:cxn modelId="{F08D6818-BD40-4E03-BBB9-989845521983}" type="presParOf" srcId="{CAF1B74D-0071-4A05-87C6-0DB640ECBA6C}" destId="{9232828A-EAB8-40D1-B018-FE3DBA392239}" srcOrd="1" destOrd="0" presId="urn:microsoft.com/office/officeart/2005/8/layout/hList9"/>
    <dgm:cxn modelId="{3FB18F25-5D7A-40C5-8522-77FE11BBA5D2}" type="presParOf" srcId="{9232828A-EAB8-40D1-B018-FE3DBA392239}" destId="{E11E6E3B-E6FE-4A1D-AD59-AB1C2EDFCE59}" srcOrd="0" destOrd="0" presId="urn:microsoft.com/office/officeart/2005/8/layout/hList9"/>
    <dgm:cxn modelId="{DDE7F5B8-59E9-46E1-99B5-1DE48422939B}" type="presParOf" srcId="{9232828A-EAB8-40D1-B018-FE3DBA392239}" destId="{B4E5B26B-5963-43BF-9ED8-9C17FCBFA397}" srcOrd="1" destOrd="0" presId="urn:microsoft.com/office/officeart/2005/8/layout/hList9"/>
    <dgm:cxn modelId="{2C6A59AE-E049-46F0-AE57-AF011246BEF0}" type="presParOf" srcId="{B4E5B26B-5963-43BF-9ED8-9C17FCBFA397}" destId="{721485D1-60D9-45B0-A7FD-63A1F3796BB2}" srcOrd="0" destOrd="0" presId="urn:microsoft.com/office/officeart/2005/8/layout/hList9"/>
    <dgm:cxn modelId="{D1CC3925-6D46-4AA7-9997-837BF4759DAC}" type="presParOf" srcId="{B4E5B26B-5963-43BF-9ED8-9C17FCBFA397}" destId="{D7673D2E-4755-404A-A351-453FF7D63E2A}" srcOrd="1" destOrd="0" presId="urn:microsoft.com/office/officeart/2005/8/layout/hList9"/>
    <dgm:cxn modelId="{17143365-97EA-41EC-9B7C-EBB96789BDB4}" type="presParOf" srcId="{CAF1B74D-0071-4A05-87C6-0DB640ECBA6C}" destId="{5EB0D242-A9E1-457A-BE25-48F72FD516A8}" srcOrd="2" destOrd="0" presId="urn:microsoft.com/office/officeart/2005/8/layout/hList9"/>
    <dgm:cxn modelId="{3A64FDE4-DA6E-46AE-8BC0-00B50A4A2A20}" type="presParOf" srcId="{CAF1B74D-0071-4A05-87C6-0DB640ECBA6C}" destId="{68A1494C-0C53-4827-A125-CDB517EB29F0}" srcOrd="3" destOrd="0" presId="urn:microsoft.com/office/officeart/2005/8/layout/hList9"/>
    <dgm:cxn modelId="{DD6BDA8E-49D3-441C-A30F-5F24C4865511}" type="presParOf" srcId="{CAF1B74D-0071-4A05-87C6-0DB640ECBA6C}" destId="{8363D721-4356-4163-899C-0CC7BEACBE92}" srcOrd="4" destOrd="0" presId="urn:microsoft.com/office/officeart/2005/8/layout/hList9"/>
    <dgm:cxn modelId="{A3B7E803-966E-4D53-A79F-F98BD2607583}" type="presParOf" srcId="{CAF1B74D-0071-4A05-87C6-0DB640ECBA6C}" destId="{5DE8F382-2F46-4F62-9808-1B9E2A0FEF55}" srcOrd="5" destOrd="0" presId="urn:microsoft.com/office/officeart/2005/8/layout/hList9"/>
    <dgm:cxn modelId="{A0E10534-D821-42A9-A865-2CA6645BDF13}" type="presParOf" srcId="{CAF1B74D-0071-4A05-87C6-0DB640ECBA6C}" destId="{41EB031B-C0F9-4EC7-AD88-538E6CFEF839}" srcOrd="6" destOrd="0" presId="urn:microsoft.com/office/officeart/2005/8/layout/hList9"/>
    <dgm:cxn modelId="{BD446238-E47F-4D33-AA38-14227160C8A8}" type="presParOf" srcId="{41EB031B-C0F9-4EC7-AD88-538E6CFEF839}" destId="{4EC98D98-EDE6-460B-A059-80AF1D8FA518}" srcOrd="0" destOrd="0" presId="urn:microsoft.com/office/officeart/2005/8/layout/hList9"/>
    <dgm:cxn modelId="{DE441F7C-7C65-47C9-8CB0-3FF20E8F058F}" type="presParOf" srcId="{41EB031B-C0F9-4EC7-AD88-538E6CFEF839}" destId="{8374F304-6B9A-404B-80B7-97AA531614FE}" srcOrd="1" destOrd="0" presId="urn:microsoft.com/office/officeart/2005/8/layout/hList9"/>
    <dgm:cxn modelId="{E7648151-2A44-4B42-9473-5EBB94173A92}" type="presParOf" srcId="{8374F304-6B9A-404B-80B7-97AA531614FE}" destId="{74FB921B-E80B-4575-8BAA-7397C894B647}" srcOrd="0" destOrd="0" presId="urn:microsoft.com/office/officeart/2005/8/layout/hList9"/>
    <dgm:cxn modelId="{246796B3-934F-4016-B462-EF3E76324D5F}" type="presParOf" srcId="{8374F304-6B9A-404B-80B7-97AA531614FE}" destId="{54E5968F-B3DB-4AB1-A24B-59B219C3E0F1}" srcOrd="1" destOrd="0" presId="urn:microsoft.com/office/officeart/2005/8/layout/hList9"/>
    <dgm:cxn modelId="{74FBDC1F-6100-46D9-B341-DDD0DB861BA5}" type="presParOf" srcId="{CAF1B74D-0071-4A05-87C6-0DB640ECBA6C}" destId="{E1DCE960-77E8-417E-BFFF-1764973FB0AF}" srcOrd="7" destOrd="0" presId="urn:microsoft.com/office/officeart/2005/8/layout/hList9"/>
    <dgm:cxn modelId="{B2D8B396-05D1-4B57-9A84-123FFD5387B0}" type="presParOf" srcId="{CAF1B74D-0071-4A05-87C6-0DB640ECBA6C}" destId="{2986B463-3D44-42DA-8DCB-5580EC12EF4C}" srcOrd="8" destOrd="0" presId="urn:microsoft.com/office/officeart/2005/8/layout/hList9"/>
    <dgm:cxn modelId="{ED01B0C8-76C9-45EB-BF35-45E5DDB9C7F5}" type="presParOf" srcId="{CAF1B74D-0071-4A05-87C6-0DB640ECBA6C}" destId="{126E5B60-8927-4E5B-B9AD-80ED652D8345}" srcOrd="9" destOrd="0" presId="urn:microsoft.com/office/officeart/2005/8/layout/hList9"/>
    <dgm:cxn modelId="{E329B0DC-B05A-4BDB-B59D-B27DA5240308}" type="presParOf" srcId="{CAF1B74D-0071-4A05-87C6-0DB640ECBA6C}" destId="{D8E00CBE-6F9D-4E3E-AF7A-53F8A35453C4}" srcOrd="10" destOrd="0" presId="urn:microsoft.com/office/officeart/2005/8/layout/hList9"/>
    <dgm:cxn modelId="{53375875-23A0-4B16-BA40-188E4AFFE2AC}" type="presParOf" srcId="{CAF1B74D-0071-4A05-87C6-0DB640ECBA6C}" destId="{9FCED50F-86EC-4ACC-BA5C-0208009F7090}" srcOrd="11" destOrd="0" presId="urn:microsoft.com/office/officeart/2005/8/layout/hList9"/>
    <dgm:cxn modelId="{E6EBCCBD-BED1-4B78-B094-C85F5E07F009}" type="presParOf" srcId="{9FCED50F-86EC-4ACC-BA5C-0208009F7090}" destId="{60D6C51F-17A7-4A19-9584-18DBB5032A6E}" srcOrd="0" destOrd="0" presId="urn:microsoft.com/office/officeart/2005/8/layout/hList9"/>
    <dgm:cxn modelId="{E15EDA96-8A61-450F-A165-6F080190DDC9}" type="presParOf" srcId="{9FCED50F-86EC-4ACC-BA5C-0208009F7090}" destId="{6274889C-EA4D-4F86-83A6-748FCC9F325C}" srcOrd="1" destOrd="0" presId="urn:microsoft.com/office/officeart/2005/8/layout/hList9"/>
    <dgm:cxn modelId="{3BD80045-99A7-4BCC-914E-52F2625C7773}" type="presParOf" srcId="{6274889C-EA4D-4F86-83A6-748FCC9F325C}" destId="{E0D5DF2F-FA25-4DFB-8C0B-C92407B51D12}" srcOrd="0" destOrd="0" presId="urn:microsoft.com/office/officeart/2005/8/layout/hList9"/>
    <dgm:cxn modelId="{8DF7733D-8E3E-4730-90DC-65666DB0AF00}" type="presParOf" srcId="{6274889C-EA4D-4F86-83A6-748FCC9F325C}" destId="{E5D6BFB9-2C0D-43C7-9430-D9776C99A30F}" srcOrd="1" destOrd="0" presId="urn:microsoft.com/office/officeart/2005/8/layout/hList9"/>
    <dgm:cxn modelId="{0B578FC3-43F5-494A-B8C3-F7D98E123AAC}" type="presParOf" srcId="{CAF1B74D-0071-4A05-87C6-0DB640ECBA6C}" destId="{0E3CBE61-2EED-4CCB-A90C-CB7A6ECBCE07}" srcOrd="12" destOrd="0" presId="urn:microsoft.com/office/officeart/2005/8/layout/hList9"/>
    <dgm:cxn modelId="{3211686C-087E-4CD2-B63F-FC7D42470BF3}" type="presParOf" srcId="{CAF1B74D-0071-4A05-87C6-0DB640ECBA6C}" destId="{3E650310-4417-4939-BE70-936BA66F088F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485D1-60D9-45B0-A7FD-63A1F3796BB2}">
      <dsp:nvSpPr>
        <dsp:cNvPr id="0" name=""/>
        <dsp:cNvSpPr/>
      </dsp:nvSpPr>
      <dsp:spPr>
        <a:xfrm>
          <a:off x="1298877" y="1836039"/>
          <a:ext cx="2433498" cy="16231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kern="1200" dirty="0"/>
            <a:t>What do you know about ______? </a:t>
          </a:r>
          <a:endParaRPr lang="en-US" sz="1900" kern="1200" dirty="0"/>
        </a:p>
      </dsp:txBody>
      <dsp:txXfrm>
        <a:off x="1688237" y="1836039"/>
        <a:ext cx="2044138" cy="1623143"/>
      </dsp:txXfrm>
    </dsp:sp>
    <dsp:sp modelId="{68A1494C-0C53-4827-A125-CDB517EB29F0}">
      <dsp:nvSpPr>
        <dsp:cNvPr id="0" name=""/>
        <dsp:cNvSpPr/>
      </dsp:nvSpPr>
      <dsp:spPr>
        <a:xfrm>
          <a:off x="0" y="1187106"/>
          <a:ext cx="1622332" cy="16223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100" b="1" i="0" kern="1200" dirty="0"/>
            <a:t>Topic</a:t>
          </a:r>
          <a:endParaRPr lang="en-US" sz="3100" kern="1200" dirty="0"/>
        </a:p>
      </dsp:txBody>
      <dsp:txXfrm>
        <a:off x="237585" y="1424691"/>
        <a:ext cx="1147162" cy="1147162"/>
      </dsp:txXfrm>
    </dsp:sp>
    <dsp:sp modelId="{74FB921B-E80B-4575-8BAA-7397C894B647}">
      <dsp:nvSpPr>
        <dsp:cNvPr id="0" name=""/>
        <dsp:cNvSpPr/>
      </dsp:nvSpPr>
      <dsp:spPr>
        <a:xfrm>
          <a:off x="5354708" y="1836039"/>
          <a:ext cx="2433498" cy="16231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kern="1200" dirty="0"/>
            <a:t>What do you know, feel, believe, think about ________?</a:t>
          </a:r>
        </a:p>
      </dsp:txBody>
      <dsp:txXfrm>
        <a:off x="5744068" y="1836039"/>
        <a:ext cx="2044138" cy="1623143"/>
      </dsp:txXfrm>
    </dsp:sp>
    <dsp:sp modelId="{2986B463-3D44-42DA-8DCB-5580EC12EF4C}">
      <dsp:nvSpPr>
        <dsp:cNvPr id="0" name=""/>
        <dsp:cNvSpPr/>
      </dsp:nvSpPr>
      <dsp:spPr>
        <a:xfrm>
          <a:off x="4056842" y="1187106"/>
          <a:ext cx="1622332" cy="16223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100" b="1" i="0" kern="1200" dirty="0"/>
            <a:t>Topic</a:t>
          </a:r>
          <a:r>
            <a:rPr lang="en-US" sz="3100" b="0" i="0" kern="1200" dirty="0"/>
            <a:t> </a:t>
          </a:r>
        </a:p>
      </dsp:txBody>
      <dsp:txXfrm>
        <a:off x="4294427" y="1424691"/>
        <a:ext cx="1147162" cy="1147162"/>
      </dsp:txXfrm>
    </dsp:sp>
    <dsp:sp modelId="{E0D5DF2F-FA25-4DFB-8C0B-C92407B51D12}">
      <dsp:nvSpPr>
        <dsp:cNvPr id="0" name=""/>
        <dsp:cNvSpPr/>
      </dsp:nvSpPr>
      <dsp:spPr>
        <a:xfrm>
          <a:off x="9410539" y="1836039"/>
          <a:ext cx="2433498" cy="16231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900" b="0" i="0" kern="1200" dirty="0"/>
            <a:t>What do I still want to know?  Repeat, repeat, repeat </a:t>
          </a:r>
        </a:p>
      </dsp:txBody>
      <dsp:txXfrm>
        <a:off x="9799899" y="1836039"/>
        <a:ext cx="2044138" cy="1623143"/>
      </dsp:txXfrm>
    </dsp:sp>
    <dsp:sp modelId="{3E650310-4417-4939-BE70-936BA66F088F}">
      <dsp:nvSpPr>
        <dsp:cNvPr id="0" name=""/>
        <dsp:cNvSpPr/>
      </dsp:nvSpPr>
      <dsp:spPr>
        <a:xfrm>
          <a:off x="8112673" y="1187106"/>
          <a:ext cx="1622332" cy="16223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100" b="1" i="0" kern="1200" dirty="0"/>
            <a:t>Topic </a:t>
          </a:r>
          <a:endParaRPr lang="en-US" sz="3100" b="0" i="0" kern="1200" dirty="0"/>
        </a:p>
      </dsp:txBody>
      <dsp:txXfrm>
        <a:off x="8350258" y="1424691"/>
        <a:ext cx="1147162" cy="1147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485D1-60D9-45B0-A7FD-63A1F3796BB2}">
      <dsp:nvSpPr>
        <dsp:cNvPr id="0" name=""/>
        <dsp:cNvSpPr/>
      </dsp:nvSpPr>
      <dsp:spPr>
        <a:xfrm>
          <a:off x="1298877" y="1836039"/>
          <a:ext cx="2433498" cy="16231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i="0" kern="1200" dirty="0"/>
            <a:t>general information </a:t>
          </a:r>
          <a:r>
            <a:rPr lang="en-US" sz="1400" b="0" i="0" kern="1200" dirty="0"/>
            <a:t>about children in Mississippi</a:t>
          </a:r>
          <a:endParaRPr lang="en-US" sz="1400" kern="1200" dirty="0"/>
        </a:p>
      </dsp:txBody>
      <dsp:txXfrm>
        <a:off x="1688237" y="1836039"/>
        <a:ext cx="2044138" cy="1623143"/>
      </dsp:txXfrm>
    </dsp:sp>
    <dsp:sp modelId="{68A1494C-0C53-4827-A125-CDB517EB29F0}">
      <dsp:nvSpPr>
        <dsp:cNvPr id="0" name=""/>
        <dsp:cNvSpPr/>
      </dsp:nvSpPr>
      <dsp:spPr>
        <a:xfrm>
          <a:off x="1012" y="1187106"/>
          <a:ext cx="1622332" cy="16223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b="1" i="0" kern="1200" dirty="0"/>
            <a:t>Provide</a:t>
          </a:r>
          <a:r>
            <a:rPr lang="en-US" sz="1600" b="1" i="0" kern="1200" dirty="0"/>
            <a:t> </a:t>
          </a:r>
          <a:endParaRPr lang="en-US" sz="1600" kern="1200" dirty="0"/>
        </a:p>
      </dsp:txBody>
      <dsp:txXfrm>
        <a:off x="238597" y="1424691"/>
        <a:ext cx="1147162" cy="1147162"/>
      </dsp:txXfrm>
    </dsp:sp>
    <dsp:sp modelId="{74FB921B-E80B-4575-8BAA-7397C894B647}">
      <dsp:nvSpPr>
        <dsp:cNvPr id="0" name=""/>
        <dsp:cNvSpPr/>
      </dsp:nvSpPr>
      <dsp:spPr>
        <a:xfrm>
          <a:off x="5354708" y="1836039"/>
          <a:ext cx="2433498" cy="16231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0" i="0" kern="1200" dirty="0"/>
            <a:t>(Mississippi Issues Impacting Children) survey results from </a:t>
          </a:r>
          <a:r>
            <a:rPr lang="en-US" sz="1400" b="1" i="0" kern="1200" dirty="0"/>
            <a:t>Mississippians on what they think </a:t>
          </a:r>
          <a:r>
            <a:rPr lang="en-US" sz="1400" b="0" i="0" kern="1200" dirty="0"/>
            <a:t>about children’s issues</a:t>
          </a:r>
        </a:p>
      </dsp:txBody>
      <dsp:txXfrm>
        <a:off x="5744068" y="1836039"/>
        <a:ext cx="2044138" cy="1623143"/>
      </dsp:txXfrm>
    </dsp:sp>
    <dsp:sp modelId="{2986B463-3D44-42DA-8DCB-5580EC12EF4C}">
      <dsp:nvSpPr>
        <dsp:cNvPr id="0" name=""/>
        <dsp:cNvSpPr/>
      </dsp:nvSpPr>
      <dsp:spPr>
        <a:xfrm>
          <a:off x="4056842" y="1187106"/>
          <a:ext cx="1622332" cy="16223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b="1" i="0" kern="1200" dirty="0"/>
            <a:t>Share</a:t>
          </a:r>
          <a:r>
            <a:rPr lang="en-US" sz="1600" b="0" i="0" kern="1200" dirty="0"/>
            <a:t> </a:t>
          </a:r>
        </a:p>
      </dsp:txBody>
      <dsp:txXfrm>
        <a:off x="4294427" y="1424691"/>
        <a:ext cx="1147162" cy="1147162"/>
      </dsp:txXfrm>
    </dsp:sp>
    <dsp:sp modelId="{E0D5DF2F-FA25-4DFB-8C0B-C92407B51D12}">
      <dsp:nvSpPr>
        <dsp:cNvPr id="0" name=""/>
        <dsp:cNvSpPr/>
      </dsp:nvSpPr>
      <dsp:spPr>
        <a:xfrm>
          <a:off x="9410539" y="1836039"/>
          <a:ext cx="2433498" cy="16231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b="1" i="0" kern="1200" dirty="0"/>
            <a:t>critical thinking </a:t>
          </a:r>
          <a:r>
            <a:rPr lang="en-US" sz="1400" b="0" i="0" kern="1200" dirty="0"/>
            <a:t>about how this research can inform </a:t>
          </a:r>
          <a:r>
            <a:rPr lang="en-US" sz="1400" b="1" i="0" kern="1200" dirty="0"/>
            <a:t>evidence- based action </a:t>
          </a:r>
          <a:r>
            <a:rPr lang="en-US" sz="1400" b="0" i="0" kern="1200" dirty="0"/>
            <a:t>on behalf of children in Mississippi</a:t>
          </a:r>
        </a:p>
      </dsp:txBody>
      <dsp:txXfrm>
        <a:off x="9799899" y="1836039"/>
        <a:ext cx="2044138" cy="1623143"/>
      </dsp:txXfrm>
    </dsp:sp>
    <dsp:sp modelId="{3E650310-4417-4939-BE70-936BA66F088F}">
      <dsp:nvSpPr>
        <dsp:cNvPr id="0" name=""/>
        <dsp:cNvSpPr/>
      </dsp:nvSpPr>
      <dsp:spPr>
        <a:xfrm>
          <a:off x="7701626" y="658599"/>
          <a:ext cx="2423683" cy="16223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u="sng" kern="1200" dirty="0"/>
            <a:t>IMPROVE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u="sng" kern="1200" dirty="0"/>
            <a:t>&amp;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u="sng" kern="1200" dirty="0"/>
            <a:t>ENCOURAGE</a:t>
          </a:r>
        </a:p>
      </dsp:txBody>
      <dsp:txXfrm>
        <a:off x="8056566" y="896184"/>
        <a:ext cx="1713803" cy="1147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4164D-9646-4820-AE2B-FB9E1C538DC0}">
      <dsp:nvSpPr>
        <dsp:cNvPr id="0" name=""/>
        <dsp:cNvSpPr/>
      </dsp:nvSpPr>
      <dsp:spPr>
        <a:xfrm>
          <a:off x="-6190468" y="-947062"/>
          <a:ext cx="7368907" cy="7368907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AEDF7-F74E-4FCA-A775-0879459D6C56}">
      <dsp:nvSpPr>
        <dsp:cNvPr id="0" name=""/>
        <dsp:cNvSpPr/>
      </dsp:nvSpPr>
      <dsp:spPr>
        <a:xfrm>
          <a:off x="616733" y="420901"/>
          <a:ext cx="6010289" cy="842240"/>
        </a:xfrm>
        <a:prstGeom prst="rect">
          <a:avLst/>
        </a:prstGeom>
        <a:solidFill>
          <a:srgbClr val="9AD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85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Each day, approximately </a:t>
          </a:r>
          <a:r>
            <a:rPr lang="en-US" sz="1800" b="1" kern="1200" dirty="0">
              <a:solidFill>
                <a:schemeClr val="tx1"/>
              </a:solidFill>
            </a:rPr>
            <a:t>100 babies </a:t>
          </a:r>
          <a:r>
            <a:rPr lang="en-US" sz="1800" kern="1200" dirty="0">
              <a:solidFill>
                <a:schemeClr val="tx1"/>
              </a:solidFill>
            </a:rPr>
            <a:t>are born in Mississippi.</a:t>
          </a:r>
        </a:p>
      </dsp:txBody>
      <dsp:txXfrm>
        <a:off x="616733" y="420901"/>
        <a:ext cx="6010289" cy="842240"/>
      </dsp:txXfrm>
    </dsp:sp>
    <dsp:sp modelId="{F04C1BCB-004A-4231-A2C6-C8F48165ABEF}">
      <dsp:nvSpPr>
        <dsp:cNvPr id="0" name=""/>
        <dsp:cNvSpPr/>
      </dsp:nvSpPr>
      <dsp:spPr>
        <a:xfrm>
          <a:off x="90333" y="315621"/>
          <a:ext cx="1052800" cy="1052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49556-4C91-4E0D-9D13-D2104523D696}">
      <dsp:nvSpPr>
        <dsp:cNvPr id="0" name=""/>
        <dsp:cNvSpPr/>
      </dsp:nvSpPr>
      <dsp:spPr>
        <a:xfrm>
          <a:off x="1099609" y="1684480"/>
          <a:ext cx="5527413" cy="842240"/>
        </a:xfrm>
        <a:prstGeom prst="rect">
          <a:avLst/>
        </a:prstGeom>
        <a:solidFill>
          <a:srgbClr val="9AD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85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Nearly </a:t>
          </a:r>
          <a:r>
            <a:rPr lang="en-US" sz="1800" b="1" kern="1200" dirty="0">
              <a:solidFill>
                <a:schemeClr val="tx1"/>
              </a:solidFill>
            </a:rPr>
            <a:t>one in four </a:t>
          </a:r>
          <a:r>
            <a:rPr lang="en-US" sz="1800" kern="1200" dirty="0">
              <a:solidFill>
                <a:schemeClr val="tx1"/>
              </a:solidFill>
            </a:rPr>
            <a:t>Mississippians are children</a:t>
          </a:r>
        </a:p>
      </dsp:txBody>
      <dsp:txXfrm>
        <a:off x="1099609" y="1684480"/>
        <a:ext cx="5527413" cy="842240"/>
      </dsp:txXfrm>
    </dsp:sp>
    <dsp:sp modelId="{95F157E3-4713-4A38-8EF9-2DC8856FCCB5}">
      <dsp:nvSpPr>
        <dsp:cNvPr id="0" name=""/>
        <dsp:cNvSpPr/>
      </dsp:nvSpPr>
      <dsp:spPr>
        <a:xfrm>
          <a:off x="573209" y="1579200"/>
          <a:ext cx="1052800" cy="1052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726C1-0FDD-487E-937E-C4D9F94FCBDA}">
      <dsp:nvSpPr>
        <dsp:cNvPr id="0" name=""/>
        <dsp:cNvSpPr/>
      </dsp:nvSpPr>
      <dsp:spPr>
        <a:xfrm>
          <a:off x="1099609" y="2948060"/>
          <a:ext cx="5527413" cy="842240"/>
        </a:xfrm>
        <a:prstGeom prst="rect">
          <a:avLst/>
        </a:prstGeom>
        <a:solidFill>
          <a:srgbClr val="9AD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852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Among all children in MS, </a:t>
          </a:r>
          <a:r>
            <a:rPr lang="en-US" sz="1800" b="1" kern="1200" dirty="0">
              <a:solidFill>
                <a:schemeClr val="tx1"/>
              </a:solidFill>
            </a:rPr>
            <a:t>one in four </a:t>
          </a:r>
          <a:r>
            <a:rPr lang="en-US" sz="1800" kern="1200" dirty="0">
              <a:solidFill>
                <a:schemeClr val="tx1"/>
              </a:solidFill>
            </a:rPr>
            <a:t>are young children</a:t>
          </a:r>
        </a:p>
      </dsp:txBody>
      <dsp:txXfrm>
        <a:off x="1099609" y="2948060"/>
        <a:ext cx="5527413" cy="842240"/>
      </dsp:txXfrm>
    </dsp:sp>
    <dsp:sp modelId="{C8E2FD42-CD0D-422B-B857-41CC00A1749B}">
      <dsp:nvSpPr>
        <dsp:cNvPr id="0" name=""/>
        <dsp:cNvSpPr/>
      </dsp:nvSpPr>
      <dsp:spPr>
        <a:xfrm>
          <a:off x="573209" y="2842780"/>
          <a:ext cx="1052800" cy="1052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1EC02-D640-4149-B9A5-1C8B28723F30}">
      <dsp:nvSpPr>
        <dsp:cNvPr id="0" name=""/>
        <dsp:cNvSpPr/>
      </dsp:nvSpPr>
      <dsp:spPr>
        <a:xfrm>
          <a:off x="616733" y="4211640"/>
          <a:ext cx="6010289" cy="842240"/>
        </a:xfrm>
        <a:prstGeom prst="rect">
          <a:avLst/>
        </a:prstGeom>
        <a:solidFill>
          <a:srgbClr val="9AD1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852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51%</a:t>
          </a:r>
          <a:r>
            <a:rPr lang="en-US" sz="1600" kern="1200" dirty="0">
              <a:solidFill>
                <a:schemeClr val="tx1"/>
              </a:solidFill>
            </a:rPr>
            <a:t> of children under age 5 in MS are </a:t>
          </a:r>
          <a:r>
            <a:rPr lang="en-US" sz="1600" b="1" kern="1200" dirty="0">
              <a:solidFill>
                <a:schemeClr val="tx1"/>
              </a:solidFill>
            </a:rPr>
            <a:t>children of color</a:t>
          </a:r>
        </a:p>
      </dsp:txBody>
      <dsp:txXfrm>
        <a:off x="616733" y="4211640"/>
        <a:ext cx="6010289" cy="842240"/>
      </dsp:txXfrm>
    </dsp:sp>
    <dsp:sp modelId="{0BE0D66F-90C1-4202-9129-267B4AE26F46}">
      <dsp:nvSpPr>
        <dsp:cNvPr id="0" name=""/>
        <dsp:cNvSpPr/>
      </dsp:nvSpPr>
      <dsp:spPr>
        <a:xfrm>
          <a:off x="90333" y="4106360"/>
          <a:ext cx="1052800" cy="1052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485D1-60D9-45B0-A7FD-63A1F3796BB2}">
      <dsp:nvSpPr>
        <dsp:cNvPr id="0" name=""/>
        <dsp:cNvSpPr/>
      </dsp:nvSpPr>
      <dsp:spPr>
        <a:xfrm>
          <a:off x="1298877" y="1836039"/>
          <a:ext cx="2433498" cy="16231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200" b="0" i="0" kern="1200" dirty="0"/>
            <a:t>Lead with the data—always! Yes, qualitative and quantitative and disaggregate as available.</a:t>
          </a:r>
          <a:endParaRPr lang="en-US" sz="1200" kern="1200" dirty="0"/>
        </a:p>
      </dsp:txBody>
      <dsp:txXfrm>
        <a:off x="1688237" y="1836039"/>
        <a:ext cx="2044138" cy="1623143"/>
      </dsp:txXfrm>
    </dsp:sp>
    <dsp:sp modelId="{68A1494C-0C53-4827-A125-CDB517EB29F0}">
      <dsp:nvSpPr>
        <dsp:cNvPr id="0" name=""/>
        <dsp:cNvSpPr/>
      </dsp:nvSpPr>
      <dsp:spPr>
        <a:xfrm>
          <a:off x="1012" y="1187106"/>
          <a:ext cx="1622332" cy="16223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kern="1200" dirty="0"/>
            <a:t> Learn</a:t>
          </a:r>
          <a:endParaRPr lang="en-US" sz="1600" kern="1200" dirty="0"/>
        </a:p>
      </dsp:txBody>
      <dsp:txXfrm>
        <a:off x="238597" y="1424691"/>
        <a:ext cx="1147162" cy="1147162"/>
      </dsp:txXfrm>
    </dsp:sp>
    <dsp:sp modelId="{74FB921B-E80B-4575-8BAA-7397C894B647}">
      <dsp:nvSpPr>
        <dsp:cNvPr id="0" name=""/>
        <dsp:cNvSpPr/>
      </dsp:nvSpPr>
      <dsp:spPr>
        <a:xfrm>
          <a:off x="5354708" y="1836039"/>
          <a:ext cx="2433498" cy="16231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200" b="0" i="0" kern="1200" dirty="0"/>
            <a:t>Once we know what the data is, then adapt our practices, our programs, our child care quality, our number of Pre-K slots, </a:t>
          </a:r>
          <a:r>
            <a:rPr lang="en-US" sz="1200" b="0" i="0" kern="1200" dirty="0" err="1"/>
            <a:t>etc</a:t>
          </a:r>
          <a:r>
            <a:rPr lang="en-US" sz="1200" b="0" i="0" kern="1200" dirty="0"/>
            <a:t>  can all be improved </a:t>
          </a:r>
        </a:p>
      </dsp:txBody>
      <dsp:txXfrm>
        <a:off x="5744068" y="1836039"/>
        <a:ext cx="2044138" cy="1623143"/>
      </dsp:txXfrm>
    </dsp:sp>
    <dsp:sp modelId="{2986B463-3D44-42DA-8DCB-5580EC12EF4C}">
      <dsp:nvSpPr>
        <dsp:cNvPr id="0" name=""/>
        <dsp:cNvSpPr/>
      </dsp:nvSpPr>
      <dsp:spPr>
        <a:xfrm>
          <a:off x="4056842" y="1187106"/>
          <a:ext cx="1622332" cy="16223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0" i="0" kern="1200" dirty="0"/>
            <a:t>Adapt</a:t>
          </a:r>
        </a:p>
      </dsp:txBody>
      <dsp:txXfrm>
        <a:off x="4294427" y="1424691"/>
        <a:ext cx="1147162" cy="1147162"/>
      </dsp:txXfrm>
    </dsp:sp>
    <dsp:sp modelId="{E0D5DF2F-FA25-4DFB-8C0B-C92407B51D12}">
      <dsp:nvSpPr>
        <dsp:cNvPr id="0" name=""/>
        <dsp:cNvSpPr/>
      </dsp:nvSpPr>
      <dsp:spPr>
        <a:xfrm>
          <a:off x="9410539" y="1836039"/>
          <a:ext cx="2433498" cy="16231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200" b="0" i="0" kern="1200" dirty="0"/>
            <a:t>Critical thinking about how this research can inform evidence- based to improve action on behalf of children in Mississippi</a:t>
          </a:r>
        </a:p>
      </dsp:txBody>
      <dsp:txXfrm>
        <a:off x="9799899" y="1836039"/>
        <a:ext cx="2044138" cy="1623143"/>
      </dsp:txXfrm>
    </dsp:sp>
    <dsp:sp modelId="{3E650310-4417-4939-BE70-936BA66F088F}">
      <dsp:nvSpPr>
        <dsp:cNvPr id="0" name=""/>
        <dsp:cNvSpPr/>
      </dsp:nvSpPr>
      <dsp:spPr>
        <a:xfrm>
          <a:off x="8112673" y="1187106"/>
          <a:ext cx="1622332" cy="16223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kern="1200" dirty="0"/>
            <a:t>Improve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kern="1200" dirty="0"/>
            <a:t>&amp;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i="0" kern="1200" dirty="0"/>
            <a:t>Encourage</a:t>
          </a:r>
          <a:r>
            <a:rPr lang="en-US" sz="1600" b="0" i="0" kern="1200" dirty="0"/>
            <a:t> </a:t>
          </a:r>
        </a:p>
      </dsp:txBody>
      <dsp:txXfrm>
        <a:off x="8350258" y="1424691"/>
        <a:ext cx="1147162" cy="1147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812F2C-749B-40B4-BD7A-2606406F6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17" y="353461"/>
            <a:ext cx="3991165" cy="1835018"/>
          </a:xfrm>
          <a:prstGeom prst="rect">
            <a:avLst/>
          </a:prstGeom>
        </p:spPr>
      </p:pic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2536F2C-C6A7-4A01-BFDD-6C82EB4BC2D9}"/>
              </a:ext>
            </a:extLst>
          </p:cNvPr>
          <p:cNvSpPr/>
          <p:nvPr userDrawn="1"/>
        </p:nvSpPr>
        <p:spPr>
          <a:xfrm>
            <a:off x="-48017" y="-48889"/>
            <a:ext cx="1412310" cy="1417518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A7F52EAD-E733-4F9D-B5BC-A0FE1F1C0EF5}"/>
              </a:ext>
            </a:extLst>
          </p:cNvPr>
          <p:cNvSpPr/>
          <p:nvPr userDrawn="1"/>
        </p:nvSpPr>
        <p:spPr>
          <a:xfrm>
            <a:off x="1234433" y="213912"/>
            <a:ext cx="845507" cy="853868"/>
          </a:xfrm>
          <a:prstGeom prst="flowChartConnector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EB9D544-4C56-4582-9ADE-949CF2E45E19}"/>
              </a:ext>
            </a:extLst>
          </p:cNvPr>
          <p:cNvSpPr/>
          <p:nvPr userDrawn="1"/>
        </p:nvSpPr>
        <p:spPr>
          <a:xfrm>
            <a:off x="204555" y="1270970"/>
            <a:ext cx="700414" cy="655518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19F8AA9-3634-4844-9BEA-682948F31B16}"/>
              </a:ext>
            </a:extLst>
          </p:cNvPr>
          <p:cNvSpPr/>
          <p:nvPr userDrawn="1"/>
        </p:nvSpPr>
        <p:spPr>
          <a:xfrm>
            <a:off x="799517" y="1803414"/>
            <a:ext cx="457200" cy="457200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7F8475-1AC3-4E04-A707-610542FDBB83}"/>
              </a:ext>
            </a:extLst>
          </p:cNvPr>
          <p:cNvSpPr/>
          <p:nvPr userDrawn="1"/>
        </p:nvSpPr>
        <p:spPr>
          <a:xfrm>
            <a:off x="0" y="4612995"/>
            <a:ext cx="12192000" cy="138004"/>
          </a:xfrm>
          <a:prstGeom prst="rect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3FA4C9-6443-49D4-9C90-87F9DA8F708A}"/>
              </a:ext>
            </a:extLst>
          </p:cNvPr>
          <p:cNvSpPr/>
          <p:nvPr userDrawn="1"/>
        </p:nvSpPr>
        <p:spPr>
          <a:xfrm>
            <a:off x="0" y="2695400"/>
            <a:ext cx="12192000" cy="1835018"/>
          </a:xfrm>
          <a:prstGeom prst="rect">
            <a:avLst/>
          </a:prstGeom>
          <a:solidFill>
            <a:srgbClr val="008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A4362D-ABB8-401A-872B-1AE8ADCE5D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4010" y="3214008"/>
            <a:ext cx="9312672" cy="963613"/>
          </a:xfrm>
          <a:prstGeom prst="rect">
            <a:avLst/>
          </a:prstGeom>
        </p:spPr>
        <p:txBody>
          <a:bodyPr/>
          <a:lstStyle>
            <a:lvl5pPr marL="1828800" indent="0" algn="l">
              <a:buNone/>
              <a:defRPr sz="44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4"/>
            <a:endParaRPr lang="en-US" dirty="0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D7546B4B-79EA-405C-9B20-1399EBCF18A3}"/>
              </a:ext>
            </a:extLst>
          </p:cNvPr>
          <p:cNvSpPr/>
          <p:nvPr userDrawn="1"/>
        </p:nvSpPr>
        <p:spPr>
          <a:xfrm>
            <a:off x="11268205" y="3787386"/>
            <a:ext cx="1043836" cy="963613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5E10A512-0B45-4C2F-80E9-82712E8CCB50}"/>
              </a:ext>
            </a:extLst>
          </p:cNvPr>
          <p:cNvSpPr/>
          <p:nvPr userDrawn="1"/>
        </p:nvSpPr>
        <p:spPr>
          <a:xfrm>
            <a:off x="11136682" y="4453396"/>
            <a:ext cx="588723" cy="568015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F54CDB7-84B0-48C1-B20B-C36CD687FA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1763" y="5068888"/>
            <a:ext cx="11593512" cy="1431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0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132" y="6165537"/>
            <a:ext cx="1220044" cy="5609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47F468-6F05-4D45-8663-8434FFCA5C59}"/>
              </a:ext>
            </a:extLst>
          </p:cNvPr>
          <p:cNvSpPr/>
          <p:nvPr userDrawn="1"/>
        </p:nvSpPr>
        <p:spPr>
          <a:xfrm>
            <a:off x="1306286" y="0"/>
            <a:ext cx="11052510" cy="1064713"/>
          </a:xfrm>
          <a:prstGeom prst="rect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7227" y="283878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25401" y="1376868"/>
            <a:ext cx="11661775" cy="43599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FE7CD2-64E6-451D-AC3D-DA3CB8EBDC50}"/>
              </a:ext>
            </a:extLst>
          </p:cNvPr>
          <p:cNvSpPr/>
          <p:nvPr userDrawn="1"/>
        </p:nvSpPr>
        <p:spPr>
          <a:xfrm>
            <a:off x="0" y="6165537"/>
            <a:ext cx="10570029" cy="692463"/>
          </a:xfrm>
          <a:prstGeom prst="rect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9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DD6-D116-42CA-8254-154F01E3488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819D-0B81-40F4-8089-161C722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132" y="6165537"/>
            <a:ext cx="1220044" cy="5609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47F468-6F05-4D45-8663-8434FFCA5C59}"/>
              </a:ext>
            </a:extLst>
          </p:cNvPr>
          <p:cNvSpPr/>
          <p:nvPr userDrawn="1"/>
        </p:nvSpPr>
        <p:spPr>
          <a:xfrm>
            <a:off x="-106471" y="219205"/>
            <a:ext cx="12404942" cy="1064713"/>
          </a:xfrm>
          <a:prstGeom prst="rect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975" y="376238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25438" y="1729367"/>
            <a:ext cx="11661775" cy="4411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23656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A0AC55-9E9B-944B-9536-DED3DBB52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76" b="95758" l="9868" r="97762">
                        <a14:foregroundMark x1="91251" y1="87424" x2="91251" y2="87424"/>
                        <a14:foregroundMark x1="91251" y1="87424" x2="91251" y2="87424"/>
                        <a14:foregroundMark x1="89115" y1="90303" x2="89115" y2="90303"/>
                        <a14:foregroundMark x1="84334" y1="94545" x2="80977" y2="95758"/>
                        <a14:foregroundMark x1="97762" y1="71364" x2="97762" y2="71364"/>
                        <a14:foregroundMark x1="32960" y1="2576" x2="32960" y2="2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64482">
            <a:off x="-1631663" y="4323843"/>
            <a:ext cx="4641276" cy="31205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304" y="6141029"/>
            <a:ext cx="1220044" cy="5609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47F468-6F05-4D45-8663-8434FFCA5C59}"/>
              </a:ext>
            </a:extLst>
          </p:cNvPr>
          <p:cNvSpPr/>
          <p:nvPr userDrawn="1"/>
        </p:nvSpPr>
        <p:spPr>
          <a:xfrm>
            <a:off x="-106471" y="5497503"/>
            <a:ext cx="12404942" cy="560940"/>
          </a:xfrm>
          <a:prstGeom prst="rect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996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376238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5112" y="1478700"/>
            <a:ext cx="11661775" cy="36849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D9A14B2F-2615-D94E-AEAE-D0223EAEA6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560" y="5554655"/>
            <a:ext cx="10583863" cy="5609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spc="30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noProof="0" dirty="0"/>
              <a:t>Turning the curve for Mississippi’s children</a:t>
            </a:r>
          </a:p>
        </p:txBody>
      </p:sp>
    </p:spTree>
    <p:extLst>
      <p:ext uri="{BB962C8B-B14F-4D97-AF65-F5344CB8AC3E}">
        <p14:creationId xmlns:p14="http://schemas.microsoft.com/office/powerpoint/2010/main" val="297041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1C9726F-A557-439C-85DC-9EB69BE6001C}"/>
              </a:ext>
            </a:extLst>
          </p:cNvPr>
          <p:cNvSpPr/>
          <p:nvPr userDrawn="1"/>
        </p:nvSpPr>
        <p:spPr>
          <a:xfrm>
            <a:off x="10769252" y="-37485"/>
            <a:ext cx="1412310" cy="1417518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D559BDB6-4408-4E6E-9857-5335BFE471D4}"/>
              </a:ext>
            </a:extLst>
          </p:cNvPr>
          <p:cNvSpPr/>
          <p:nvPr userDrawn="1"/>
        </p:nvSpPr>
        <p:spPr>
          <a:xfrm>
            <a:off x="-124544" y="5276294"/>
            <a:ext cx="1191284" cy="1124697"/>
          </a:xfrm>
          <a:prstGeom prst="flowChartConnector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DA45522D-7FDC-4B1B-92BA-1107EFFC9A65}"/>
              </a:ext>
            </a:extLst>
          </p:cNvPr>
          <p:cNvSpPr/>
          <p:nvPr userDrawn="1"/>
        </p:nvSpPr>
        <p:spPr>
          <a:xfrm>
            <a:off x="11237323" y="1236529"/>
            <a:ext cx="845507" cy="853868"/>
          </a:xfrm>
          <a:prstGeom prst="flowChartConnector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14DA0CD-0290-4210-B500-1CC550993910}"/>
              </a:ext>
            </a:extLst>
          </p:cNvPr>
          <p:cNvSpPr/>
          <p:nvPr userDrawn="1"/>
        </p:nvSpPr>
        <p:spPr>
          <a:xfrm>
            <a:off x="10200226" y="244356"/>
            <a:ext cx="700414" cy="655518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A10B4817-5CD8-424F-9415-384685B284F0}"/>
              </a:ext>
            </a:extLst>
          </p:cNvPr>
          <p:cNvSpPr/>
          <p:nvPr userDrawn="1"/>
        </p:nvSpPr>
        <p:spPr>
          <a:xfrm>
            <a:off x="814960" y="5209879"/>
            <a:ext cx="644226" cy="559504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6CA99BC5-DE1D-4F29-8A16-CFD7B9DFAD3D}"/>
              </a:ext>
            </a:extLst>
          </p:cNvPr>
          <p:cNvSpPr/>
          <p:nvPr userDrawn="1"/>
        </p:nvSpPr>
        <p:spPr>
          <a:xfrm>
            <a:off x="814960" y="6096989"/>
            <a:ext cx="843612" cy="775953"/>
          </a:xfrm>
          <a:prstGeom prst="flowChartConnector">
            <a:avLst/>
          </a:prstGeom>
          <a:solidFill>
            <a:srgbClr val="008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8451D890-16D1-41F5-A7DB-844AEB1EBD9B}"/>
              </a:ext>
            </a:extLst>
          </p:cNvPr>
          <p:cNvSpPr/>
          <p:nvPr userDrawn="1"/>
        </p:nvSpPr>
        <p:spPr>
          <a:xfrm>
            <a:off x="1842958" y="6133584"/>
            <a:ext cx="326572" cy="332912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CEE55934-DC25-468C-97C9-9E0D52B8B2E1}"/>
              </a:ext>
            </a:extLst>
          </p:cNvPr>
          <p:cNvSpPr/>
          <p:nvPr userDrawn="1"/>
        </p:nvSpPr>
        <p:spPr>
          <a:xfrm>
            <a:off x="10089153" y="1007929"/>
            <a:ext cx="461690" cy="457200"/>
          </a:xfrm>
          <a:prstGeom prst="flowChartConnector">
            <a:avLst/>
          </a:prstGeom>
          <a:solidFill>
            <a:srgbClr val="008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6ABBF6-FD41-4B81-A628-621B3AE9CB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54" y="6108400"/>
            <a:ext cx="1272771" cy="58518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8549604-C03C-41D2-8367-CC4E3C951569}"/>
              </a:ext>
            </a:extLst>
          </p:cNvPr>
          <p:cNvSpPr/>
          <p:nvPr userDrawn="1"/>
        </p:nvSpPr>
        <p:spPr>
          <a:xfrm>
            <a:off x="0" y="244356"/>
            <a:ext cx="5969726" cy="775953"/>
          </a:xfrm>
          <a:prstGeom prst="rect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CB5B3E4-5B9C-49C5-8FC1-5EF6A5EB1C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52425"/>
            <a:ext cx="5303837" cy="547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4B39297-757C-4831-9D73-582DED759AF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2738" y="1465263"/>
            <a:ext cx="10825162" cy="4384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>
                <a:latin typeface="Century Gothic" panose="020B0502020202020204" pitchFamily="34" charset="0"/>
              </a:rPr>
              <a:t>Click to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4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132" y="6165537"/>
            <a:ext cx="1220044" cy="5609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47F468-6F05-4D45-8663-8434FFCA5C59}"/>
              </a:ext>
            </a:extLst>
          </p:cNvPr>
          <p:cNvSpPr/>
          <p:nvPr userDrawn="1"/>
        </p:nvSpPr>
        <p:spPr>
          <a:xfrm>
            <a:off x="-106471" y="0"/>
            <a:ext cx="12404942" cy="1306286"/>
          </a:xfrm>
          <a:prstGeom prst="rect">
            <a:avLst/>
          </a:prstGeom>
          <a:solidFill>
            <a:srgbClr val="008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975" y="376238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5112" y="1902053"/>
            <a:ext cx="11661775" cy="4411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7889AF-82DE-45BA-A093-8FF2A7F99239}"/>
              </a:ext>
            </a:extLst>
          </p:cNvPr>
          <p:cNvSpPr/>
          <p:nvPr userDrawn="1"/>
        </p:nvSpPr>
        <p:spPr>
          <a:xfrm>
            <a:off x="-106471" y="1423851"/>
            <a:ext cx="12404942" cy="45719"/>
          </a:xfrm>
          <a:prstGeom prst="rect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132" y="6165537"/>
            <a:ext cx="1220044" cy="56094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376238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5112" y="1902053"/>
            <a:ext cx="11661775" cy="4411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513E8-694A-FE44-956A-8B927EE79F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93263">
            <a:off x="9884904" y="-143879"/>
            <a:ext cx="2984500" cy="2006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96218C-0E64-0646-AC64-6AE6F6F103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40100">
            <a:off x="-803274" y="4898905"/>
            <a:ext cx="29845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1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EB296F-1AEF-4683-90B1-0D9D77D4BD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132" y="6165537"/>
            <a:ext cx="1220044" cy="5609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47F468-6F05-4D45-8663-8434FFCA5C59}"/>
              </a:ext>
            </a:extLst>
          </p:cNvPr>
          <p:cNvSpPr/>
          <p:nvPr userDrawn="1"/>
        </p:nvSpPr>
        <p:spPr>
          <a:xfrm>
            <a:off x="-106471" y="0"/>
            <a:ext cx="12404942" cy="3526971"/>
          </a:xfrm>
          <a:prstGeom prst="rect">
            <a:avLst/>
          </a:prstGeom>
          <a:solidFill>
            <a:srgbClr val="0089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D898F3-0A84-4BD6-915C-78B52C160A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3269" y="235331"/>
            <a:ext cx="11638617" cy="29215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DFE80B-42DD-4480-936F-2A52BBEA9E7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3269" y="3645254"/>
            <a:ext cx="11803907" cy="3081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99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014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0089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84B085-17EC-4931-99B0-AAC193F59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906" y="6002497"/>
            <a:ext cx="1580628" cy="724874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074EAD-BC2A-47F9-8C13-59F8E5333C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0175" y="144463"/>
            <a:ext cx="7237413" cy="1344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74DA48-2411-4838-B5A3-0F6E4C03D60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69900" y="1933575"/>
            <a:ext cx="10920413" cy="4257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610F28D5-0933-4C77-8E80-10033C11E6F6}"/>
              </a:ext>
            </a:extLst>
          </p:cNvPr>
          <p:cNvSpPr/>
          <p:nvPr userDrawn="1"/>
        </p:nvSpPr>
        <p:spPr>
          <a:xfrm>
            <a:off x="11234056" y="-37485"/>
            <a:ext cx="947505" cy="724874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1E6DBF6B-438D-4A9C-876A-44E73167A416}"/>
              </a:ext>
            </a:extLst>
          </p:cNvPr>
          <p:cNvSpPr/>
          <p:nvPr userDrawn="1"/>
        </p:nvSpPr>
        <p:spPr>
          <a:xfrm>
            <a:off x="10848519" y="109388"/>
            <a:ext cx="541794" cy="539415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FB89AB98-0A76-4A54-99A7-72CF4D1C5DC7}"/>
              </a:ext>
            </a:extLst>
          </p:cNvPr>
          <p:cNvSpPr/>
          <p:nvPr userDrawn="1"/>
        </p:nvSpPr>
        <p:spPr>
          <a:xfrm>
            <a:off x="11369308" y="776693"/>
            <a:ext cx="692517" cy="553082"/>
          </a:xfrm>
          <a:prstGeom prst="flowChartConnector">
            <a:avLst/>
          </a:prstGeom>
          <a:solidFill>
            <a:srgbClr val="F2D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1AC65F8-AF04-4024-B54E-43F687695DCB}"/>
              </a:ext>
            </a:extLst>
          </p:cNvPr>
          <p:cNvSpPr/>
          <p:nvPr userDrawn="1"/>
        </p:nvSpPr>
        <p:spPr>
          <a:xfrm>
            <a:off x="10454128" y="27800"/>
            <a:ext cx="318730" cy="356090"/>
          </a:xfrm>
          <a:prstGeom prst="flowChartConnector">
            <a:avLst/>
          </a:prstGeom>
          <a:solidFill>
            <a:srgbClr val="FF9D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004ADC64-1ADC-4F6A-AB70-98DEB3759F2A}"/>
              </a:ext>
            </a:extLst>
          </p:cNvPr>
          <p:cNvSpPr/>
          <p:nvPr userDrawn="1"/>
        </p:nvSpPr>
        <p:spPr>
          <a:xfrm>
            <a:off x="11700429" y="1172859"/>
            <a:ext cx="354105" cy="275245"/>
          </a:xfrm>
          <a:prstGeom prst="flowChartConnector">
            <a:avLst/>
          </a:prstGeom>
          <a:solidFill>
            <a:srgbClr val="9A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9A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40F1F7-3AC2-BE47-939A-FCAD1AD5D503}"/>
              </a:ext>
            </a:extLst>
          </p:cNvPr>
          <p:cNvSpPr/>
          <p:nvPr userDrawn="1"/>
        </p:nvSpPr>
        <p:spPr>
          <a:xfrm>
            <a:off x="0" y="5803392"/>
            <a:ext cx="12192000" cy="1054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25E52-F134-4821-A767-096C26168B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028791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3CE7C3-4A74-4EF0-9BF5-3F6C76CC37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906" y="6002497"/>
            <a:ext cx="1580628" cy="7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8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74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3" r:id="rId3"/>
    <p:sldLayoutId id="2147483655" r:id="rId4"/>
    <p:sldLayoutId id="2147483660" r:id="rId5"/>
    <p:sldLayoutId id="2147483664" r:id="rId6"/>
    <p:sldLayoutId id="2147483661" r:id="rId7"/>
    <p:sldLayoutId id="2147483651" r:id="rId8"/>
    <p:sldLayoutId id="2147483650" r:id="rId9"/>
    <p:sldLayoutId id="2147483662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@childrensfoundationms.or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center.kidscount.org/data/tables/44-children-in-poverty-by-race-and-ethnicity?loc=1&amp;loct=2#detailed/2/26/false/1729/10,11,9,12,1,185,13/324,323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A58B5-1776-1044-8EB6-397B370629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for the Future-----January 12, 2021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Linda H. Southward, Ph.D.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Director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84182-4598-4819-AF84-36A6FE5981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9664" y="3170465"/>
            <a:ext cx="9312672" cy="963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Early Care and Education: Survey of Mississippi Issues Impacting Children (MIIC) </a:t>
            </a:r>
          </a:p>
        </p:txBody>
      </p:sp>
    </p:spTree>
    <p:extLst>
      <p:ext uri="{BB962C8B-B14F-4D97-AF65-F5344CB8AC3E}">
        <p14:creationId xmlns:p14="http://schemas.microsoft.com/office/powerpoint/2010/main" val="197390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2DDD58-01B1-4951-BDE3-5A1FA75A0F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1674095"/>
            <a:ext cx="3607358" cy="738187"/>
          </a:xfrm>
        </p:spPr>
        <p:txBody>
          <a:bodyPr/>
          <a:lstStyle/>
          <a:p>
            <a:r>
              <a:rPr lang="en-US" sz="1800" dirty="0">
                <a:solidFill>
                  <a:srgbClr val="008996"/>
                </a:solidFill>
              </a:rPr>
              <a:t>Support of a quality rating scale for child care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86A27D57-5E42-4075-9792-B2AE5430683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2" t="17501" b="17990"/>
          <a:stretch/>
        </p:blipFill>
        <p:spPr>
          <a:xfrm>
            <a:off x="-1" y="2184400"/>
            <a:ext cx="4324669" cy="3654425"/>
          </a:xfrm>
        </p:spPr>
      </p:pic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6E6C8F2C-1C0B-4458-99C6-927730DD6F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2" r="11158"/>
          <a:stretch/>
        </p:blipFill>
        <p:spPr>
          <a:xfrm>
            <a:off x="4061408" y="2262738"/>
            <a:ext cx="3788435" cy="4297680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D51B4FFB-EB6A-4F26-8662-06DDA322DAF6}"/>
              </a:ext>
            </a:extLst>
          </p:cNvPr>
          <p:cNvSpPr txBox="1">
            <a:spLocks/>
          </p:cNvSpPr>
          <p:nvPr/>
        </p:nvSpPr>
        <p:spPr>
          <a:xfrm>
            <a:off x="4208732" y="1671790"/>
            <a:ext cx="3774535" cy="7381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8996"/>
                </a:solidFill>
              </a:rPr>
              <a:t>Support of well-child checks prior to childcare and/or pre-K enrollment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1BBD214-A0F2-4099-897D-3BF412116F49}"/>
              </a:ext>
            </a:extLst>
          </p:cNvPr>
          <p:cNvSpPr txBox="1">
            <a:spLocks/>
          </p:cNvSpPr>
          <p:nvPr/>
        </p:nvSpPr>
        <p:spPr>
          <a:xfrm>
            <a:off x="688975" y="297582"/>
            <a:ext cx="10583863" cy="7381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Findings indicate broad, general population support for childcare measures among Mississippians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6294D0B-46AA-44BD-AD90-4DB5E85188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94554"/>
              </p:ext>
            </p:extLst>
          </p:nvPr>
        </p:nvGraphicFramePr>
        <p:xfrm>
          <a:off x="8099203" y="2327209"/>
          <a:ext cx="3853917" cy="370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89A12DD2-F4CA-4995-BC49-EA90071B4950}"/>
              </a:ext>
            </a:extLst>
          </p:cNvPr>
          <p:cNvSpPr txBox="1">
            <a:spLocks/>
          </p:cNvSpPr>
          <p:nvPr/>
        </p:nvSpPr>
        <p:spPr>
          <a:xfrm>
            <a:off x="8178585" y="1690246"/>
            <a:ext cx="3774535" cy="7381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8996"/>
                </a:solidFill>
              </a:rPr>
              <a:t>Support for state funded Pre-Kindergarten</a:t>
            </a:r>
          </a:p>
        </p:txBody>
      </p:sp>
    </p:spTree>
    <p:extLst>
      <p:ext uri="{BB962C8B-B14F-4D97-AF65-F5344CB8AC3E}">
        <p14:creationId xmlns:p14="http://schemas.microsoft.com/office/powerpoint/2010/main" val="139278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02D46A-5656-48A9-B8F3-DD3BA8DB81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52425"/>
            <a:ext cx="5630862" cy="547688"/>
          </a:xfrm>
        </p:spPr>
        <p:txBody>
          <a:bodyPr/>
          <a:lstStyle/>
          <a:p>
            <a:r>
              <a:rPr lang="en-US" sz="2000" dirty="0"/>
              <a:t>Strong General Population of Mississippians  Support for Public Pre-K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274F-C9DC-44BD-94AA-879A4BCE6B1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2738" y="1465263"/>
            <a:ext cx="5630862" cy="4384675"/>
          </a:xfrm>
        </p:spPr>
        <p:txBody>
          <a:bodyPr/>
          <a:lstStyle/>
          <a:p>
            <a:r>
              <a:rPr lang="en-US" sz="2400" dirty="0"/>
              <a:t>Among general population samples, support for public pre-kindergarten has remained high in Mississippi over time</a:t>
            </a:r>
          </a:p>
          <a:p>
            <a:pPr lvl="1"/>
            <a:r>
              <a:rPr lang="en-US" sz="2000" dirty="0"/>
              <a:t>2007: 83% support “state-funded public pre-kindergarten”</a:t>
            </a:r>
          </a:p>
          <a:p>
            <a:pPr lvl="1"/>
            <a:r>
              <a:rPr lang="en-US" sz="2000" dirty="0"/>
              <a:t>2010: 71% support the state “improv[</a:t>
            </a:r>
            <a:r>
              <a:rPr lang="en-US" sz="2000" dirty="0" err="1"/>
              <a:t>ing</a:t>
            </a:r>
            <a:r>
              <a:rPr lang="en-US" sz="2000" dirty="0"/>
              <a:t>] early learning opportunities”</a:t>
            </a:r>
          </a:p>
          <a:p>
            <a:pPr lvl="1"/>
            <a:r>
              <a:rPr lang="en-US" sz="2000" dirty="0"/>
              <a:t>2019: 83% support “state-funded public pre-kindergarten”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2AF9C5-6A2D-4F0C-9AD5-D279DC2F9C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DC0BB-95E6-49E1-AF70-680E77192562}"/>
              </a:ext>
            </a:extLst>
          </p:cNvPr>
          <p:cNvSpPr txBox="1"/>
          <p:nvPr/>
        </p:nvSpPr>
        <p:spPr>
          <a:xfrm>
            <a:off x="838200" y="6277431"/>
            <a:ext cx="85581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Survey of Mississippi Issues Impacting Children (2019), Mississippi Center for Education Innovation (2010); Mississippi Kids Count (2007)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BF90E86-009E-416B-8558-4550E5A2F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551071"/>
              </p:ext>
            </p:extLst>
          </p:nvPr>
        </p:nvGraphicFramePr>
        <p:xfrm>
          <a:off x="6248402" y="1622323"/>
          <a:ext cx="4889910" cy="451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51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36A310-28B3-48BB-BED5-FC470735C7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1228" y="328463"/>
            <a:ext cx="11582400" cy="738187"/>
          </a:xfrm>
        </p:spPr>
        <p:txBody>
          <a:bodyPr/>
          <a:lstStyle/>
          <a:p>
            <a:r>
              <a:rPr lang="en-US" dirty="0"/>
              <a:t>Additional Survey findings: Meeting Families’ Basic Needs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F2B658E-969F-4AE6-9820-DA5CE7C1D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708571"/>
              </p:ext>
            </p:extLst>
          </p:nvPr>
        </p:nvGraphicFramePr>
        <p:xfrm>
          <a:off x="434339" y="1948013"/>
          <a:ext cx="3823335" cy="458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D610B96-2BC2-480D-A52A-B58841ABD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086420"/>
              </p:ext>
            </p:extLst>
          </p:nvPr>
        </p:nvGraphicFramePr>
        <p:xfrm>
          <a:off x="5884698" y="2063042"/>
          <a:ext cx="3823335" cy="469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0BAD4327-493F-4F22-9B94-EE2F84698106}"/>
              </a:ext>
            </a:extLst>
          </p:cNvPr>
          <p:cNvSpPr txBox="1">
            <a:spLocks/>
          </p:cNvSpPr>
          <p:nvPr/>
        </p:nvSpPr>
        <p:spPr>
          <a:xfrm>
            <a:off x="304800" y="1549421"/>
            <a:ext cx="11582400" cy="7381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8996"/>
                </a:solidFill>
              </a:rPr>
              <a:t>Reported Satisfaction with ____ options in own community</a:t>
            </a:r>
          </a:p>
        </p:txBody>
      </p:sp>
    </p:spTree>
    <p:extLst>
      <p:ext uri="{BB962C8B-B14F-4D97-AF65-F5344CB8AC3E}">
        <p14:creationId xmlns:p14="http://schemas.microsoft.com/office/powerpoint/2010/main" val="284567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ABFB63-FF24-47C1-9345-48AC037135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Implications of Research/Next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F255-8F60-489E-B8A6-2C02E317CD6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of data as a “tool” to</a:t>
            </a:r>
          </a:p>
          <a:p>
            <a:pPr marL="1143000" lvl="1" indent="-457200"/>
            <a:r>
              <a:rPr lang="en-US" dirty="0">
                <a:solidFill>
                  <a:srgbClr val="008996"/>
                </a:solidFill>
              </a:rPr>
              <a:t>Learn</a:t>
            </a:r>
          </a:p>
          <a:p>
            <a:pPr marL="1143000" lvl="1" indent="-457200"/>
            <a:r>
              <a:rPr lang="en-US" dirty="0">
                <a:solidFill>
                  <a:srgbClr val="008996"/>
                </a:solidFill>
              </a:rPr>
              <a:t>Adapt</a:t>
            </a:r>
          </a:p>
          <a:p>
            <a:pPr marL="1143000" lvl="1" indent="-457200"/>
            <a:r>
              <a:rPr lang="en-US" dirty="0">
                <a:solidFill>
                  <a:srgbClr val="008996"/>
                </a:solidFill>
              </a:rPr>
              <a:t>Improve  </a:t>
            </a:r>
          </a:p>
          <a:p>
            <a:pPr lvl="4" indent="0">
              <a:buNone/>
            </a:pPr>
            <a:r>
              <a:rPr lang="en-US" dirty="0" err="1">
                <a:solidFill>
                  <a:srgbClr val="00AABC"/>
                </a:solidFill>
              </a:rPr>
              <a:t>Junious</a:t>
            </a:r>
            <a:r>
              <a:rPr lang="en-US" dirty="0">
                <a:solidFill>
                  <a:srgbClr val="00AABC"/>
                </a:solidFill>
              </a:rPr>
              <a:t> Williams—Mississippi Thrive! Collective Impact Seminar 12.07.2020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Continue to elevate civic engagement on the importance of investments in quality childcare and positive outcomes for children </a:t>
            </a:r>
          </a:p>
        </p:txBody>
      </p:sp>
    </p:spTree>
    <p:extLst>
      <p:ext uri="{BB962C8B-B14F-4D97-AF65-F5344CB8AC3E}">
        <p14:creationId xmlns:p14="http://schemas.microsoft.com/office/powerpoint/2010/main" val="1185691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E18A74-975C-403C-85F6-8A1A69A76C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15103"/>
            <a:ext cx="5565548" cy="547688"/>
          </a:xfrm>
        </p:spPr>
        <p:txBody>
          <a:bodyPr/>
          <a:lstStyle/>
          <a:p>
            <a:r>
              <a:rPr lang="en-US" dirty="0"/>
              <a:t>Data: Research as a “Tool”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6E74BB-732B-4BD0-9D41-0F377036D392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45785156"/>
              </p:ext>
            </p:extLst>
          </p:nvPr>
        </p:nvGraphicFramePr>
        <p:xfrm>
          <a:off x="98134" y="1212980"/>
          <a:ext cx="11845050" cy="4646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77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7313-131B-4AE0-8641-41584286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982" y="4117974"/>
            <a:ext cx="6356418" cy="1338282"/>
          </a:xfrm>
        </p:spPr>
        <p:txBody>
          <a:bodyPr/>
          <a:lstStyle/>
          <a:p>
            <a:pPr algn="r"/>
            <a:r>
              <a:rPr lang="en-US" sz="2000" dirty="0"/>
              <a:t>INSERT VIDEO  </a:t>
            </a:r>
          </a:p>
          <a:p>
            <a:pPr algn="r"/>
            <a:r>
              <a:rPr lang="en-US" sz="2000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0B99F6-6ADF-49B1-9EE5-650CC6E2A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4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ABFB63-FF24-47C1-9345-48AC037135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F255-8F60-489E-B8A6-2C02E317CD6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linda@childrensfoundationms.org</a:t>
            </a:r>
            <a:endParaRPr lang="en-US" dirty="0"/>
          </a:p>
          <a:p>
            <a:pPr algn="ctr"/>
            <a:r>
              <a:rPr lang="en-US" dirty="0"/>
              <a:t>Linda H. Southward, Ph.D.</a:t>
            </a:r>
          </a:p>
          <a:p>
            <a:pPr algn="ctr"/>
            <a:r>
              <a:rPr lang="en-US" dirty="0"/>
              <a:t>Executive Director, Children’s Foundation of Mississippi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7313-131B-4AE0-8641-41584286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982" y="4117974"/>
            <a:ext cx="6356418" cy="1338282"/>
          </a:xfrm>
        </p:spPr>
        <p:txBody>
          <a:bodyPr/>
          <a:lstStyle/>
          <a:p>
            <a:pPr algn="r"/>
            <a:r>
              <a:rPr lang="en-US" sz="2000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0B99F6-6ADF-49B1-9EE5-650CC6E2A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6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E18A74-975C-403C-85F6-8A1A69A76C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15103"/>
            <a:ext cx="5565548" cy="547688"/>
          </a:xfrm>
        </p:spPr>
        <p:txBody>
          <a:bodyPr/>
          <a:lstStyle/>
          <a:p>
            <a:r>
              <a:rPr lang="en-US" dirty="0"/>
              <a:t>UCLA writing workshop: 3 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6E74BB-732B-4BD0-9D41-0F377036D392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181452785"/>
              </p:ext>
            </p:extLst>
          </p:nvPr>
        </p:nvGraphicFramePr>
        <p:xfrm>
          <a:off x="98134" y="1212980"/>
          <a:ext cx="11845050" cy="4646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00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E18A74-975C-403C-85F6-8A1A69A76C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15103"/>
            <a:ext cx="5565548" cy="547688"/>
          </a:xfrm>
        </p:spPr>
        <p:txBody>
          <a:bodyPr/>
          <a:lstStyle/>
          <a:p>
            <a:r>
              <a:rPr lang="en-US" dirty="0"/>
              <a:t>Goals for Today’s Presentation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6E74BB-732B-4BD0-9D41-0F377036D392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285360853"/>
              </p:ext>
            </p:extLst>
          </p:nvPr>
        </p:nvGraphicFramePr>
        <p:xfrm>
          <a:off x="98134" y="1212980"/>
          <a:ext cx="11845050" cy="4646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03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02D46A-5656-48A9-B8F3-DD3BA8DB81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352425"/>
            <a:ext cx="5630862" cy="547688"/>
          </a:xfrm>
        </p:spPr>
        <p:txBody>
          <a:bodyPr/>
          <a:lstStyle/>
          <a:p>
            <a:r>
              <a:rPr lang="en-US" sz="2000" dirty="0"/>
              <a:t>Mississippi is a State Full of Children!!!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274F-C9DC-44BD-94AA-879A4BCE6B1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60570" y="3185328"/>
            <a:ext cx="4009293" cy="2723103"/>
          </a:xfrm>
        </p:spPr>
        <p:txBody>
          <a:bodyPr/>
          <a:lstStyle/>
          <a:p>
            <a:r>
              <a:rPr lang="en-US" sz="2400" dirty="0"/>
              <a:t>Among Mississippians: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706,141 children </a:t>
            </a:r>
            <a:br>
              <a:rPr lang="en-US" sz="2400" dirty="0"/>
            </a:br>
            <a:r>
              <a:rPr lang="en-US" sz="2400" dirty="0"/>
              <a:t>(0-18 years)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188,000 young children </a:t>
            </a:r>
            <a:br>
              <a:rPr lang="en-US" sz="2400" dirty="0"/>
            </a:br>
            <a:r>
              <a:rPr lang="en-US" sz="2400" dirty="0"/>
              <a:t>(0-4 years)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38,000 4-year-olds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92AF9C5-6A2D-4F0C-9AD5-D279DC2F9C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A3F929D-7407-4A91-9068-4ED803BA0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703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4EFAD9C-FE8E-48B9-81DB-DD3FA2F242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061084"/>
              </p:ext>
            </p:extLst>
          </p:nvPr>
        </p:nvGraphicFramePr>
        <p:xfrm>
          <a:off x="902111" y="1232493"/>
          <a:ext cx="6704492" cy="5474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12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E18A74-975C-403C-85F6-8A1A69A76C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738" y="285847"/>
            <a:ext cx="9255805" cy="547688"/>
          </a:xfrm>
        </p:spPr>
        <p:txBody>
          <a:bodyPr/>
          <a:lstStyle/>
          <a:p>
            <a:r>
              <a:rPr lang="en-US" dirty="0"/>
              <a:t>Demographics of Our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E0A9-C3BC-42E7-972B-859A22EF6CB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2738" y="1465263"/>
            <a:ext cx="10825162" cy="449699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Among MS children, 78% live in households headed by their parent(s), while </a:t>
            </a:r>
            <a:r>
              <a:rPr lang="en-US" b="1" dirty="0"/>
              <a:t>18% live in households headed by their grandparents</a:t>
            </a:r>
            <a:r>
              <a:rPr lang="en-US" dirty="0"/>
              <a:t>. </a:t>
            </a:r>
            <a:r>
              <a:rPr lang="en-US" b="1" dirty="0"/>
              <a:t>44%</a:t>
            </a:r>
            <a:r>
              <a:rPr lang="en-US" dirty="0"/>
              <a:t> of MS children live in households with a single parent.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2019, 28% of MS children were living in poverty(100% FPL) and 12% of MS children were living in </a:t>
            </a:r>
            <a:r>
              <a:rPr lang="en-US" b="1" dirty="0"/>
              <a:t>extreme poverty </a:t>
            </a:r>
            <a:r>
              <a:rPr lang="en-US" dirty="0"/>
              <a:t>(50% FPL)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Poverty differences by racial make-up </a:t>
            </a:r>
          </a:p>
          <a:p>
            <a:pPr marL="1143000" lvl="1" indent="-457200"/>
            <a:r>
              <a:rPr lang="en-US" dirty="0">
                <a:solidFill>
                  <a:srgbClr val="008996"/>
                </a:solidFill>
              </a:rPr>
              <a:t>Of MS children </a:t>
            </a:r>
            <a:r>
              <a:rPr lang="en-US" u="sng" dirty="0">
                <a:solidFill>
                  <a:srgbClr val="008996"/>
                </a:solidFill>
              </a:rPr>
              <a:t>under age six </a:t>
            </a:r>
            <a:r>
              <a:rPr lang="en-US" dirty="0">
                <a:solidFill>
                  <a:srgbClr val="008996"/>
                </a:solidFill>
              </a:rPr>
              <a:t>who are African American, </a:t>
            </a:r>
            <a:r>
              <a:rPr lang="en-US" b="1" dirty="0">
                <a:solidFill>
                  <a:srgbClr val="008996"/>
                </a:solidFill>
              </a:rPr>
              <a:t>43% </a:t>
            </a:r>
            <a:r>
              <a:rPr lang="en-US" dirty="0">
                <a:solidFill>
                  <a:srgbClr val="008996"/>
                </a:solidFill>
              </a:rPr>
              <a:t>are living in poverty. Among  Non-Hispanic White children under six, </a:t>
            </a:r>
            <a:r>
              <a:rPr lang="en-US" b="1" dirty="0">
                <a:solidFill>
                  <a:srgbClr val="008996"/>
                </a:solidFill>
              </a:rPr>
              <a:t>14% </a:t>
            </a:r>
            <a:r>
              <a:rPr lang="en-US" dirty="0">
                <a:solidFill>
                  <a:srgbClr val="008996"/>
                </a:solidFill>
              </a:rPr>
              <a:t>are living in poverty. </a:t>
            </a:r>
          </a:p>
          <a:p>
            <a:pPr marL="1143000" lvl="1" indent="-457200"/>
            <a:endParaRPr lang="en-US" dirty="0">
              <a:highlight>
                <a:srgbClr val="FFFF00"/>
              </a:highlight>
            </a:endParaRPr>
          </a:p>
          <a:p>
            <a:pPr marL="1143000" lvl="1" indent="-457200"/>
            <a:r>
              <a:rPr lang="en-US" sz="1200" dirty="0"/>
              <a:t>Source: </a:t>
            </a:r>
            <a:r>
              <a:rPr lang="en-US" sz="1200" dirty="0">
                <a:hlinkClick r:id="rId2"/>
              </a:rPr>
              <a:t>AECF </a:t>
            </a:r>
            <a:r>
              <a:rPr lang="en-US" sz="1200" dirty="0" err="1">
                <a:hlinkClick r:id="rId2"/>
              </a:rPr>
              <a:t>KidsCount</a:t>
            </a:r>
            <a:r>
              <a:rPr lang="en-US" sz="1200" dirty="0"/>
              <a:t>, ACS Table C17001</a:t>
            </a:r>
          </a:p>
        </p:txBody>
      </p:sp>
    </p:spTree>
    <p:extLst>
      <p:ext uri="{BB962C8B-B14F-4D97-AF65-F5344CB8AC3E}">
        <p14:creationId xmlns:p14="http://schemas.microsoft.com/office/powerpoint/2010/main" val="327480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E18A74-975C-403C-85F6-8A1A69A76C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Pre-K in Mississippi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E0A9-C3BC-42E7-972B-859A22EF6CB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State of Mississippi funds Pre-K opportunities for approximately 9 percent of our four-year-</a:t>
            </a:r>
            <a:r>
              <a:rPr lang="en-US" dirty="0" err="1"/>
              <a:t>olds</a:t>
            </a:r>
            <a:r>
              <a:rPr lang="en-US" dirty="0"/>
              <a:t> through the Pre-K Collaboratives (pre-COVID 19)</a:t>
            </a:r>
          </a:p>
          <a:p>
            <a:pPr marL="1143000" lvl="1" indent="-457200"/>
            <a:r>
              <a:rPr lang="en-US" dirty="0"/>
              <a:t>Approximately 38,000 total four-year-</a:t>
            </a:r>
            <a:r>
              <a:rPr lang="en-US" dirty="0" err="1"/>
              <a:t>olds</a:t>
            </a:r>
            <a:endParaRPr lang="en-US" dirty="0"/>
          </a:p>
          <a:p>
            <a:pPr marL="1143000" lvl="1" indent="-457200"/>
            <a:r>
              <a:rPr lang="en-US" dirty="0"/>
              <a:t>Approximately 3,000+ Pre-K seats</a:t>
            </a:r>
          </a:p>
          <a:p>
            <a:pPr marL="1143000" lvl="1" indent="-457200"/>
            <a:endParaRPr lang="en-US" dirty="0"/>
          </a:p>
          <a:p>
            <a:pPr marL="1143000" lvl="1" indent="-457200"/>
            <a:r>
              <a:rPr lang="en-US" dirty="0"/>
              <a:t>In 2020, the Mississippi legislature is to be commended in “raising the rate” to more adequately reimburse for the costs associated per child</a:t>
            </a:r>
          </a:p>
        </p:txBody>
      </p:sp>
    </p:spTree>
    <p:extLst>
      <p:ext uri="{BB962C8B-B14F-4D97-AF65-F5344CB8AC3E}">
        <p14:creationId xmlns:p14="http://schemas.microsoft.com/office/powerpoint/2010/main" val="289059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468FBC-2D04-432E-99AC-9FEDFEB646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66327" y="283878"/>
            <a:ext cx="6914763" cy="738187"/>
          </a:xfrm>
        </p:spPr>
        <p:txBody>
          <a:bodyPr/>
          <a:lstStyle/>
          <a:p>
            <a:r>
              <a:rPr lang="en-US" sz="2800" dirty="0"/>
              <a:t>Distribution of MS Child Care Centers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256E25-4E6C-47B6-905E-EFA4C63360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652655" y="1376868"/>
            <a:ext cx="6334521" cy="4359903"/>
          </a:xfrm>
        </p:spPr>
        <p:txBody>
          <a:bodyPr/>
          <a:lstStyle/>
          <a:p>
            <a:r>
              <a:rPr lang="en-US" dirty="0"/>
              <a:t>Prior to COVID-19: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1,475 total licensed centers open</a:t>
            </a:r>
          </a:p>
          <a:p>
            <a:endParaRPr lang="en-US" dirty="0"/>
          </a:p>
          <a:p>
            <a:r>
              <a:rPr lang="en-US" sz="1000" i="1" dirty="0"/>
              <a:t>Source: Mississippi State Department of Health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28E7DE2-33F5-426F-A68A-A597B5BEAB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2" t="50" r="31158" b="1262"/>
          <a:stretch/>
        </p:blipFill>
        <p:spPr>
          <a:xfrm>
            <a:off x="-493101" y="0"/>
            <a:ext cx="57533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5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36A310-28B3-48BB-BED5-FC470735C7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Survey methodology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B8DE-F3BA-4DA8-9094-58D8DCEB656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Findings presented are taken from a statewide telephone survey of Mississippi residents, aged 18 years or older</a:t>
            </a:r>
          </a:p>
          <a:p>
            <a:pPr marL="1143000" lvl="1" indent="-457200"/>
            <a:r>
              <a:rPr lang="en-US" dirty="0">
                <a:solidFill>
                  <a:srgbClr val="00AABC"/>
                </a:solidFill>
              </a:rPr>
              <a:t>collected using probability sampling techniques and</a:t>
            </a:r>
          </a:p>
          <a:p>
            <a:pPr marL="1143000" lvl="1" indent="-457200"/>
            <a:r>
              <a:rPr lang="en-US" dirty="0">
                <a:solidFill>
                  <a:srgbClr val="00AABC"/>
                </a:solidFill>
              </a:rPr>
              <a:t>weighted according to US Census Bureau population parameters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Survey was conducted in August of 2019 by Social Science Research Center, Mississippi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Final dataset n = 410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survey was supported by a grant from the W.K. Kellogg Foundation and commissioned by the Children’s Foundation of Mississippi .</a:t>
            </a:r>
          </a:p>
        </p:txBody>
      </p:sp>
    </p:spTree>
    <p:extLst>
      <p:ext uri="{BB962C8B-B14F-4D97-AF65-F5344CB8AC3E}">
        <p14:creationId xmlns:p14="http://schemas.microsoft.com/office/powerpoint/2010/main" val="303284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780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 Bell</dc:creator>
  <cp:lastModifiedBy>Linda Southward</cp:lastModifiedBy>
  <cp:revision>93</cp:revision>
  <dcterms:created xsi:type="dcterms:W3CDTF">2019-08-27T14:20:48Z</dcterms:created>
  <dcterms:modified xsi:type="dcterms:W3CDTF">2020-12-13T22:00:15Z</dcterms:modified>
</cp:coreProperties>
</file>